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2"/>
  </p:notesMasterIdLst>
  <p:sldIdLst>
    <p:sldId id="304" r:id="rId2"/>
    <p:sldId id="305" r:id="rId3"/>
    <p:sldId id="307" r:id="rId4"/>
    <p:sldId id="309" r:id="rId5"/>
    <p:sldId id="310" r:id="rId6"/>
    <p:sldId id="313" r:id="rId7"/>
    <p:sldId id="312" r:id="rId8"/>
    <p:sldId id="311" r:id="rId9"/>
    <p:sldId id="317"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8" r:id="rId29"/>
    <p:sldId id="339" r:id="rId30"/>
    <p:sldId id="340" r:id="rId31"/>
    <p:sldId id="341" r:id="rId32"/>
    <p:sldId id="337" r:id="rId33"/>
    <p:sldId id="344" r:id="rId34"/>
    <p:sldId id="345" r:id="rId35"/>
    <p:sldId id="343" r:id="rId36"/>
    <p:sldId id="346" r:id="rId37"/>
    <p:sldId id="347" r:id="rId38"/>
    <p:sldId id="348" r:id="rId39"/>
    <p:sldId id="349" r:id="rId40"/>
    <p:sldId id="342"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98F"/>
    <a:srgbClr val="F3C1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F7A70F-82A5-4B02-91FF-384214DBA989}" type="datetimeFigureOut">
              <a:rPr lang="vi-VN" smtClean="0"/>
              <a:pPr/>
              <a:t>13/06/2017</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4EF0EB-E602-4C51-A043-45AD745C3761}" type="slidenum">
              <a:rPr lang="vi-VN" smtClean="0"/>
              <a:pPr/>
              <a:t>‹#›</a:t>
            </a:fld>
            <a:endParaRPr lang="vi-VN"/>
          </a:p>
        </p:txBody>
      </p:sp>
    </p:spTree>
    <p:extLst>
      <p:ext uri="{BB962C8B-B14F-4D97-AF65-F5344CB8AC3E}">
        <p14:creationId xmlns:p14="http://schemas.microsoft.com/office/powerpoint/2010/main" val="461980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10</a:t>
            </a:fld>
            <a:endParaRPr lang="vi-V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11</a:t>
            </a:fld>
            <a:endParaRPr lang="vi-V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12</a:t>
            </a:fld>
            <a:endParaRPr lang="vi-V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13</a:t>
            </a:fld>
            <a:endParaRPr lang="vi-V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14</a:t>
            </a:fld>
            <a:endParaRPr lang="vi-V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15</a:t>
            </a:fld>
            <a:endParaRPr lang="vi-V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16</a:t>
            </a:fld>
            <a:endParaRPr lang="vi-V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17</a:t>
            </a:fld>
            <a:endParaRPr lang="vi-V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18</a:t>
            </a:fld>
            <a:endParaRPr lang="vi-V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19</a:t>
            </a:fld>
            <a:endParaRPr lang="vi-V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20</a:t>
            </a:fld>
            <a:endParaRPr lang="vi-V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21</a:t>
            </a:fld>
            <a:endParaRPr lang="vi-V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22</a:t>
            </a:fld>
            <a:endParaRPr lang="vi-V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23</a:t>
            </a:fld>
            <a:endParaRPr lang="vi-V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24</a:t>
            </a:fld>
            <a:endParaRPr lang="vi-V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25</a:t>
            </a:fld>
            <a:endParaRPr lang="vi-V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26</a:t>
            </a:fld>
            <a:endParaRPr lang="vi-VN"/>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27</a:t>
            </a:fld>
            <a:endParaRPr lang="vi-VN"/>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28</a:t>
            </a:fld>
            <a:endParaRPr lang="vi-VN"/>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29</a:t>
            </a:fld>
            <a:endParaRPr lang="vi-V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30</a:t>
            </a:fld>
            <a:endParaRPr lang="vi-VN"/>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31</a:t>
            </a:fld>
            <a:endParaRPr lang="vi-VN"/>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32</a:t>
            </a:fld>
            <a:endParaRPr lang="vi-VN"/>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33</a:t>
            </a:fld>
            <a:endParaRPr lang="vi-VN"/>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34</a:t>
            </a:fld>
            <a:endParaRPr lang="vi-V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35</a:t>
            </a:fld>
            <a:endParaRPr lang="vi-VN"/>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36</a:t>
            </a:fld>
            <a:endParaRPr lang="vi-VN"/>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37</a:t>
            </a:fld>
            <a:endParaRPr lang="vi-VN"/>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38</a:t>
            </a:fld>
            <a:endParaRPr lang="vi-VN"/>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39</a:t>
            </a:fld>
            <a:endParaRPr lang="vi-VN"/>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vi-VN"/>
          </a:p>
        </p:txBody>
      </p:sp>
      <p:sp>
        <p:nvSpPr>
          <p:cNvPr id="4" name="Slide Number Placeholder 3"/>
          <p:cNvSpPr>
            <a:spLocks noGrp="1"/>
          </p:cNvSpPr>
          <p:nvPr>
            <p:ph type="sldNum" sz="quarter" idx="10"/>
          </p:nvPr>
        </p:nvSpPr>
        <p:spPr/>
        <p:txBody>
          <a:bodyPr/>
          <a:lstStyle/>
          <a:p>
            <a:fld id="{6B4EF0EB-E602-4C51-A043-45AD745C3761}" type="slidenum">
              <a:rPr lang="vi-VN" smtClean="0"/>
              <a:pPr/>
              <a:t>40</a:t>
            </a:fld>
            <a:endParaRPr lang="vi-V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9D540DE-A41C-436F-A20F-4C22F99A775E}" type="datetimeFigureOut">
              <a:rPr lang="en-US" smtClean="0"/>
              <a:pPr/>
              <a:t>6/13/2017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996BEF3-EFF2-47F0-A0F4-27F315A19AE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6/13/2017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9D540DE-A41C-436F-A20F-4C22F99A775E}" type="datetimeFigureOut">
              <a:rPr lang="en-US" smtClean="0"/>
              <a:pPr/>
              <a:t>6/13/2017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40DE-A41C-436F-A20F-4C22F99A775E}" type="datetimeFigureOut">
              <a:rPr lang="en-US" smtClean="0"/>
              <a:pPr/>
              <a:t>6/13/2017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9D540DE-A41C-436F-A20F-4C22F99A775E}" type="datetimeFigureOut">
              <a:rPr lang="en-US" smtClean="0"/>
              <a:pPr/>
              <a:t>6/13/2017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9D540DE-A41C-436F-A20F-4C22F99A775E}" type="datetimeFigureOut">
              <a:rPr lang="en-US" smtClean="0"/>
              <a:pPr/>
              <a:t>6/13/2017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D540DE-A41C-436F-A20F-4C22F99A775E}" type="datetimeFigureOut">
              <a:rPr lang="en-US" smtClean="0"/>
              <a:pPr/>
              <a:t>6/13/2017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9D540DE-A41C-436F-A20F-4C22F99A775E}" type="datetimeFigureOut">
              <a:rPr lang="en-US" smtClean="0"/>
              <a:pPr/>
              <a:t>6/13/2017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9D540DE-A41C-436F-A20F-4C22F99A775E}" type="datetimeFigureOut">
              <a:rPr lang="en-US" smtClean="0"/>
              <a:pPr/>
              <a:t>6/13/2017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3996BEF3-EFF2-47F0-A0F4-27F315A19AEA}"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6/13/2017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9D540DE-A41C-436F-A20F-4C22F99A775E}" type="datetimeFigureOut">
              <a:rPr lang="en-US" smtClean="0"/>
              <a:pPr/>
              <a:t>6/13/2017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96BEF3-EFF2-47F0-A0F4-27F315A19AE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D540DE-A41C-436F-A20F-4C22F99A775E}" type="datetimeFigureOut">
              <a:rPr lang="en-US" smtClean="0"/>
              <a:pPr/>
              <a:t>6/13/2017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996BEF3-EFF2-47F0-A0F4-27F315A19AEA}"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bwMode="auto">
          <a:xfrm>
            <a:off x="304800" y="1676400"/>
            <a:ext cx="8548687" cy="2133600"/>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endParaRPr lang="fr-CA" altLang="zh-CN" sz="3200" b="1">
              <a:solidFill>
                <a:srgbClr val="07389B"/>
              </a:solidFill>
              <a:latin typeface="Arial" pitchFamily="34" charset="0"/>
              <a:cs typeface="Arial" pitchFamily="34" charset="0"/>
            </a:endParaRPr>
          </a:p>
        </p:txBody>
      </p:sp>
      <p:sp>
        <p:nvSpPr>
          <p:cNvPr id="2053" name="Rectangle 4"/>
          <p:cNvSpPr>
            <a:spLocks noChangeArrowheads="1"/>
          </p:cNvSpPr>
          <p:nvPr/>
        </p:nvSpPr>
        <p:spPr bwMode="auto">
          <a:xfrm>
            <a:off x="0" y="1752600"/>
            <a:ext cx="9144000" cy="2062163"/>
          </a:xfrm>
          <a:prstGeom prst="rect">
            <a:avLst/>
          </a:prstGeom>
          <a:noFill/>
          <a:ln w="9525">
            <a:noFill/>
            <a:miter lim="800000"/>
            <a:headEnd/>
            <a:tailEnd/>
          </a:ln>
        </p:spPr>
        <p:txBody>
          <a:bodyPr>
            <a:spAutoFit/>
          </a:bodyPr>
          <a:lstStyle/>
          <a:p>
            <a:pPr algn="ctr">
              <a:defRPr/>
            </a:pPr>
            <a:r>
              <a:rPr lang="en-US" sz="4000" b="1" spc="50" dirty="0">
                <a:ln w="11430"/>
                <a:solidFill>
                  <a:srgbClr val="C00000"/>
                </a:solidFill>
              </a:rPr>
              <a:t>CHÀO MỪNG CÁC EM SINH VIÊN</a:t>
            </a:r>
          </a:p>
          <a:p>
            <a:pPr algn="ctr">
              <a:defRPr/>
            </a:pPr>
            <a:r>
              <a:rPr lang="en-US" sz="4000" b="1" spc="50" dirty="0">
                <a:ln w="11430"/>
                <a:solidFill>
                  <a:srgbClr val="C00000"/>
                </a:solidFill>
              </a:rPr>
              <a:t>ĐẾN VỚI HỌC PHẦN</a:t>
            </a:r>
          </a:p>
          <a:p>
            <a:pPr algn="ctr">
              <a:defRPr/>
            </a:pPr>
            <a:r>
              <a:rPr lang="en-US" sz="4000" b="1" spc="50" dirty="0">
                <a:ln w="11430"/>
                <a:solidFill>
                  <a:srgbClr val="C00000"/>
                </a:solidFill>
              </a:rPr>
              <a:t> </a:t>
            </a:r>
            <a:r>
              <a:rPr lang="en-US" sz="4400" b="1" spc="50" dirty="0" smtClean="0">
                <a:ln w="11430"/>
                <a:solidFill>
                  <a:srgbClr val="C00000"/>
                </a:solidFill>
              </a:rPr>
              <a:t>PHÁP LUẬT ĐẠI CƯƠNG</a:t>
            </a:r>
            <a:endParaRPr lang="en-US" sz="4400" b="1" spc="50" dirty="0">
              <a:ln w="11430"/>
              <a:solidFill>
                <a:srgbClr val="C00000"/>
              </a:solidFill>
            </a:endParaRPr>
          </a:p>
        </p:txBody>
      </p:sp>
      <p:sp>
        <p:nvSpPr>
          <p:cNvPr id="2054" name="Rectangle 4"/>
          <p:cNvSpPr>
            <a:spLocks noChangeArrowheads="1"/>
          </p:cNvSpPr>
          <p:nvPr/>
        </p:nvSpPr>
        <p:spPr bwMode="auto">
          <a:xfrm>
            <a:off x="152400" y="5287963"/>
            <a:ext cx="8839200" cy="2062162"/>
          </a:xfrm>
          <a:prstGeom prst="rect">
            <a:avLst/>
          </a:prstGeom>
          <a:noFill/>
          <a:ln w="9525">
            <a:noFill/>
            <a:miter lim="800000"/>
            <a:headEnd/>
            <a:tailEnd/>
          </a:ln>
        </p:spPr>
        <p:txBody>
          <a:bodyPr>
            <a:spAutoFit/>
          </a:bodyPr>
          <a:lstStyle/>
          <a:p>
            <a:pPr>
              <a:buFont typeface="Wingdings 2" pitchFamily="18" charset="2"/>
              <a:buNone/>
            </a:pPr>
            <a:r>
              <a:rPr lang="en-US" sz="3200">
                <a:cs typeface="Arial" charset="0"/>
              </a:rPr>
              <a:t>Giảng viên: </a:t>
            </a:r>
            <a:r>
              <a:rPr lang="en-US" sz="3200" b="1">
                <a:cs typeface="Arial" charset="0"/>
              </a:rPr>
              <a:t>Đặng Thị Nhật Minh</a:t>
            </a:r>
          </a:p>
          <a:p>
            <a:pPr>
              <a:buFont typeface="Wingdings 2" pitchFamily="18" charset="2"/>
              <a:buNone/>
            </a:pPr>
            <a:r>
              <a:rPr lang="en-US" sz="3200">
                <a:cs typeface="Arial" charset="0"/>
              </a:rPr>
              <a:t>Số ĐT: 0918 704 826</a:t>
            </a:r>
          </a:p>
          <a:p>
            <a:pPr>
              <a:buFont typeface="Wingdings 2" pitchFamily="18" charset="2"/>
              <a:buNone/>
            </a:pPr>
            <a:r>
              <a:rPr lang="en-US" sz="3200">
                <a:cs typeface="Arial" charset="0"/>
              </a:rPr>
              <a:t>Mail: </a:t>
            </a:r>
            <a:r>
              <a:rPr lang="en-US" sz="3200" smtClean="0">
                <a:cs typeface="Arial" charset="0"/>
              </a:rPr>
              <a:t>dangminh4377@gmail.com</a:t>
            </a:r>
            <a:endParaRPr lang="en-US" sz="3200">
              <a:cs typeface="Arial" charset="0"/>
            </a:endParaRPr>
          </a:p>
          <a:p>
            <a:pPr algn="ctr">
              <a:buFont typeface="Wingdings 2" pitchFamily="18" charset="2"/>
              <a:buNone/>
            </a:pPr>
            <a:endParaRPr lang="en-US" sz="3200" b="1">
              <a:cs typeface="Arial"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checkerboard(across)">
                                      <p:cBhvr>
                                        <p:cTn id="7" dur="500"/>
                                        <p:tgtEl>
                                          <p:spTgt spid="205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4">
                                            <p:txEl>
                                              <p:pRg st="0" end="0"/>
                                            </p:txEl>
                                          </p:spTgt>
                                        </p:tgtEl>
                                        <p:attrNameLst>
                                          <p:attrName>style.visibility</p:attrName>
                                        </p:attrNameLst>
                                      </p:cBhvr>
                                      <p:to>
                                        <p:strVal val="visible"/>
                                      </p:to>
                                    </p:set>
                                    <p:anim calcmode="lin" valueType="num">
                                      <p:cBhvr additive="base">
                                        <p:cTn id="12" dur="500" fill="hold"/>
                                        <p:tgtEl>
                                          <p:spTgt spid="205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05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054">
                                            <p:txEl>
                                              <p:pRg st="1" end="1"/>
                                            </p:txEl>
                                          </p:spTgt>
                                        </p:tgtEl>
                                        <p:attrNameLst>
                                          <p:attrName>style.visibility</p:attrName>
                                        </p:attrNameLst>
                                      </p:cBhvr>
                                      <p:to>
                                        <p:strVal val="visible"/>
                                      </p:to>
                                    </p:set>
                                    <p:anim calcmode="lin" valueType="num">
                                      <p:cBhvr additive="base">
                                        <p:cTn id="18" dur="500" fill="hold"/>
                                        <p:tgtEl>
                                          <p:spTgt spid="205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05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054">
                                            <p:txEl>
                                              <p:pRg st="2" end="2"/>
                                            </p:txEl>
                                          </p:spTgt>
                                        </p:tgtEl>
                                        <p:attrNameLst>
                                          <p:attrName>style.visibility</p:attrName>
                                        </p:attrNameLst>
                                      </p:cBhvr>
                                      <p:to>
                                        <p:strVal val="visible"/>
                                      </p:to>
                                    </p:set>
                                    <p:anim calcmode="lin" valueType="num">
                                      <p:cBhvr additive="base">
                                        <p:cTn id="24" dur="500" fill="hold"/>
                                        <p:tgtEl>
                                          <p:spTgt spid="205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05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63091" y="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342900" y="1066800"/>
            <a:ext cx="8229600" cy="3048000"/>
          </a:xfrm>
          <a:prstGeom prst="snip2Diag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Một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trong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các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nguyên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tắc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tổ</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chức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hoạt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bộ</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máy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nước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hòa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xã</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hội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chủ</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nghĩa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Việt</a:t>
            </a:r>
            <a:r>
              <a:rPr lang="en-US" sz="3200" dirty="0" smtClean="0">
                <a:solidFill>
                  <a:schemeClr val="tx1"/>
                </a:solidFill>
                <a:latin typeface="Arial" pitchFamily="34" charset="0"/>
                <a:cs typeface="Arial" pitchFamily="34" charset="0"/>
              </a:rPr>
              <a:t> Nam, </a:t>
            </a:r>
            <a:r>
              <a:rPr lang="en-US" sz="3200" dirty="0" err="1" smtClean="0">
                <a:solidFill>
                  <a:schemeClr val="tx1"/>
                </a:solidFill>
                <a:latin typeface="Arial" pitchFamily="34" charset="0"/>
                <a:cs typeface="Arial" pitchFamily="34" charset="0"/>
              </a:rPr>
              <a:t>đó</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Nguyên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tắc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Đảng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lãnh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đạo</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Anh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chị</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hãy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trình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bày</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cơ</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sở</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hiến</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định</a:t>
            </a:r>
            <a:r>
              <a:rPr lang="en-US" sz="3200" dirty="0" smtClean="0">
                <a:solidFill>
                  <a:srgbClr val="C00000"/>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nội</a:t>
            </a:r>
            <a:r>
              <a:rPr lang="en-US" sz="3200" dirty="0" smtClean="0">
                <a:solidFill>
                  <a:srgbClr val="C00000"/>
                </a:solidFill>
                <a:latin typeface="Arial" pitchFamily="34" charset="0"/>
                <a:cs typeface="Arial" pitchFamily="34" charset="0"/>
              </a:rPr>
              <a:t> dung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nguyên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tắc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này</a:t>
            </a:r>
            <a:endParaRPr lang="vi-VN" sz="3200" dirty="0">
              <a:solidFill>
                <a:schemeClr val="tx1"/>
              </a:solidFill>
              <a:latin typeface="Arial" pitchFamily="34" charset="0"/>
              <a:cs typeface="Arial" pitchFamily="34" charset="0"/>
            </a:endParaRPr>
          </a:p>
        </p:txBody>
      </p:sp>
      <p:sp>
        <p:nvSpPr>
          <p:cNvPr id="7" name="Snip Diagonal Corner Rectangle 6"/>
          <p:cNvSpPr/>
          <p:nvPr/>
        </p:nvSpPr>
        <p:spPr>
          <a:xfrm>
            <a:off x="342900" y="4343400"/>
            <a:ext cx="8229600" cy="2015836"/>
          </a:xfrm>
          <a:prstGeom prst="snip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sở</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hiến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định</a:t>
            </a:r>
            <a:r>
              <a:rPr lang="en-US" sz="3200" dirty="0" smtClean="0">
                <a:solidFill>
                  <a:schemeClr val="tx1"/>
                </a:solidFill>
                <a:latin typeface="Arial" pitchFamily="34" charset="0"/>
                <a:cs typeface="Arial" pitchFamily="34" charset="0"/>
              </a:rPr>
              <a:t>:</a:t>
            </a:r>
            <a:r>
              <a:rPr lang="en-US" sz="3200" dirty="0" smtClean="0"/>
              <a:t> </a:t>
            </a:r>
            <a:r>
              <a:rPr lang="en-US" sz="3200" dirty="0" err="1" smtClean="0">
                <a:solidFill>
                  <a:srgbClr val="C00000"/>
                </a:solidFill>
              </a:rPr>
              <a:t>Điều</a:t>
            </a:r>
            <a:r>
              <a:rPr lang="en-US" sz="3200" dirty="0" smtClean="0">
                <a:solidFill>
                  <a:srgbClr val="C00000"/>
                </a:solidFill>
              </a:rPr>
              <a:t> 4 </a:t>
            </a:r>
            <a:r>
              <a:rPr lang="en-US" sz="3200" dirty="0" err="1" smtClean="0">
                <a:solidFill>
                  <a:srgbClr val="C00000"/>
                </a:solidFill>
              </a:rPr>
              <a:t>Hiến</a:t>
            </a:r>
            <a:r>
              <a:rPr lang="en-US" sz="3200" dirty="0" smtClean="0">
                <a:solidFill>
                  <a:srgbClr val="C00000"/>
                </a:solidFill>
              </a:rPr>
              <a:t> </a:t>
            </a:r>
            <a:r>
              <a:rPr lang="en-US" sz="3200" dirty="0" err="1" smtClean="0">
                <a:solidFill>
                  <a:srgbClr val="C00000"/>
                </a:solidFill>
              </a:rPr>
              <a:t>pháp</a:t>
            </a:r>
            <a:r>
              <a:rPr lang="en-US" sz="3200" dirty="0" smtClean="0">
                <a:solidFill>
                  <a:srgbClr val="C00000"/>
                </a:solidFill>
              </a:rPr>
              <a:t> 1992 (</a:t>
            </a:r>
            <a:r>
              <a:rPr lang="en-US" sz="3200" dirty="0" err="1" smtClean="0">
                <a:solidFill>
                  <a:srgbClr val="C00000"/>
                </a:solidFill>
              </a:rPr>
              <a:t>đã</a:t>
            </a:r>
            <a:r>
              <a:rPr lang="en-US" sz="3200" dirty="0" smtClean="0">
                <a:solidFill>
                  <a:srgbClr val="C00000"/>
                </a:solidFill>
              </a:rPr>
              <a:t> </a:t>
            </a:r>
            <a:r>
              <a:rPr lang="en-US" sz="3200" dirty="0" err="1" smtClean="0">
                <a:solidFill>
                  <a:srgbClr val="C00000"/>
                </a:solidFill>
              </a:rPr>
              <a:t>được</a:t>
            </a:r>
            <a:r>
              <a:rPr lang="en-US" sz="3200" dirty="0" smtClean="0">
                <a:solidFill>
                  <a:srgbClr val="C00000"/>
                </a:solidFill>
              </a:rPr>
              <a:t> </a:t>
            </a:r>
            <a:r>
              <a:rPr lang="en-US" sz="3200" dirty="0" err="1" smtClean="0">
                <a:solidFill>
                  <a:srgbClr val="C00000"/>
                </a:solidFill>
              </a:rPr>
              <a:t>sửa</a:t>
            </a:r>
            <a:r>
              <a:rPr lang="en-US" sz="3200" dirty="0" smtClean="0">
                <a:solidFill>
                  <a:srgbClr val="C00000"/>
                </a:solidFill>
              </a:rPr>
              <a:t> </a:t>
            </a:r>
            <a:r>
              <a:rPr lang="en-US" sz="3200" dirty="0" err="1" smtClean="0">
                <a:solidFill>
                  <a:srgbClr val="C00000"/>
                </a:solidFill>
              </a:rPr>
              <a:t>đổi</a:t>
            </a:r>
            <a:r>
              <a:rPr lang="en-US" sz="3200" dirty="0" smtClean="0">
                <a:solidFill>
                  <a:srgbClr val="C00000"/>
                </a:solidFill>
              </a:rPr>
              <a:t> </a:t>
            </a:r>
            <a:r>
              <a:rPr lang="en-US" sz="3200" dirty="0" err="1" smtClean="0">
                <a:solidFill>
                  <a:srgbClr val="C00000"/>
                </a:solidFill>
              </a:rPr>
              <a:t>và</a:t>
            </a:r>
            <a:r>
              <a:rPr lang="en-US" sz="3200" dirty="0" smtClean="0">
                <a:solidFill>
                  <a:srgbClr val="C00000"/>
                </a:solidFill>
              </a:rPr>
              <a:t> </a:t>
            </a:r>
            <a:r>
              <a:rPr lang="en-US" sz="3200" dirty="0" err="1" smtClean="0">
                <a:solidFill>
                  <a:srgbClr val="C00000"/>
                </a:solidFill>
              </a:rPr>
              <a:t>bổ</a:t>
            </a:r>
            <a:r>
              <a:rPr lang="en-US" sz="3200" dirty="0" smtClean="0">
                <a:solidFill>
                  <a:srgbClr val="C00000"/>
                </a:solidFill>
              </a:rPr>
              <a:t> sung </a:t>
            </a:r>
            <a:r>
              <a:rPr lang="en-US" sz="3200" dirty="0" err="1" smtClean="0">
                <a:solidFill>
                  <a:srgbClr val="C00000"/>
                </a:solidFill>
              </a:rPr>
              <a:t>năm</a:t>
            </a:r>
            <a:r>
              <a:rPr lang="en-US" sz="3200" dirty="0" smtClean="0">
                <a:solidFill>
                  <a:srgbClr val="C00000"/>
                </a:solidFill>
              </a:rPr>
              <a:t> 2013) </a:t>
            </a:r>
            <a:endParaRPr lang="en-US" sz="3200" dirty="0" smtClean="0">
              <a:solidFill>
                <a:srgbClr val="C00000"/>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Nội</a:t>
            </a:r>
            <a:r>
              <a:rPr lang="en-US" sz="3200" dirty="0" smtClean="0">
                <a:solidFill>
                  <a:schemeClr val="tx1"/>
                </a:solidFill>
                <a:latin typeface="Arial" pitchFamily="34" charset="0"/>
                <a:cs typeface="Arial" pitchFamily="34" charset="0"/>
              </a:rPr>
              <a:t> dung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nguyên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tắc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28</a:t>
            </a:r>
            <a:endParaRPr lang="vi-VN" sz="3200"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28900" y="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193963" y="1143000"/>
            <a:ext cx="8783781" cy="30480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2:</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Một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trong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các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nguyên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tắc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tổ</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chức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hoạt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bộ</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máy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nước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Cộng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hòa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xã</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hội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chủ</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nghĩa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Việt</a:t>
            </a:r>
            <a:r>
              <a:rPr lang="en-US" sz="3200" dirty="0" smtClean="0">
                <a:solidFill>
                  <a:schemeClr val="tx1"/>
                </a:solidFill>
                <a:latin typeface="Arial" pitchFamily="34" charset="0"/>
                <a:cs typeface="Arial" pitchFamily="34" charset="0"/>
              </a:rPr>
              <a:t> Nam, </a:t>
            </a:r>
            <a:r>
              <a:rPr lang="en-US" sz="3200" dirty="0" err="1" smtClean="0">
                <a:solidFill>
                  <a:schemeClr val="tx1"/>
                </a:solidFill>
                <a:latin typeface="Arial" pitchFamily="34" charset="0"/>
                <a:cs typeface="Arial" pitchFamily="34" charset="0"/>
              </a:rPr>
              <a:t>đó</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smtClean="0">
                <a:solidFill>
                  <a:srgbClr val="C00000"/>
                </a:solidFill>
                <a:latin typeface="Arial" pitchFamily="34" charset="0"/>
                <a:cs typeface="Arial" pitchFamily="34" charset="0"/>
              </a:rPr>
              <a:t>“</a:t>
            </a:r>
            <a:r>
              <a:rPr lang="en-US" sz="3200" dirty="0" err="1" smtClean="0">
                <a:solidFill>
                  <a:srgbClr val="C00000"/>
                </a:solidFill>
                <a:latin typeface="Arial" pitchFamily="34" charset="0"/>
                <a:cs typeface="Arial" pitchFamily="34" charset="0"/>
              </a:rPr>
              <a:t>Nguyên</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tắc</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tập</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trung</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dân</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chủ</a:t>
            </a:r>
            <a:r>
              <a:rPr lang="en-US" sz="3200" dirty="0" smtClean="0">
                <a:solidFill>
                  <a:srgbClr val="C00000"/>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Anh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chị</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hãy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trình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bày</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cơ</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sở</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hiến</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định</a:t>
            </a:r>
            <a:r>
              <a:rPr lang="en-US" sz="3200" dirty="0" smtClean="0">
                <a:solidFill>
                  <a:srgbClr val="C00000"/>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nội</a:t>
            </a:r>
            <a:r>
              <a:rPr lang="en-US" sz="3200" dirty="0" smtClean="0">
                <a:solidFill>
                  <a:srgbClr val="C00000"/>
                </a:solidFill>
                <a:latin typeface="Arial" pitchFamily="34" charset="0"/>
                <a:cs typeface="Arial" pitchFamily="34" charset="0"/>
              </a:rPr>
              <a:t> dung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nguyên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tắc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này</a:t>
            </a:r>
            <a:endParaRPr lang="vi-VN" sz="3200" dirty="0">
              <a:solidFill>
                <a:schemeClr val="tx1"/>
              </a:solidFill>
              <a:latin typeface="Arial" pitchFamily="34" charset="0"/>
              <a:cs typeface="Arial" pitchFamily="34" charset="0"/>
            </a:endParaRPr>
          </a:p>
        </p:txBody>
      </p:sp>
      <p:sp>
        <p:nvSpPr>
          <p:cNvPr id="5" name="Snip Diagonal Corner Rectangle 4"/>
          <p:cNvSpPr/>
          <p:nvPr/>
        </p:nvSpPr>
        <p:spPr>
          <a:xfrm>
            <a:off x="221673" y="4419600"/>
            <a:ext cx="8714509" cy="2015836"/>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buFontTx/>
              <a:buChar char="-"/>
            </a:pPr>
            <a:r>
              <a:rPr lang="en-US" sz="3200" dirty="0" err="1" smtClean="0">
                <a:solidFill>
                  <a:schemeClr val="tx1"/>
                </a:solidFill>
                <a:latin typeface="Arial" pitchFamily="34" charset="0"/>
                <a:cs typeface="Arial" pitchFamily="34" charset="0"/>
              </a:rPr>
              <a:t>Cơ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sở</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hiến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định</a:t>
            </a:r>
            <a:r>
              <a:rPr lang="en-US" sz="3200" dirty="0" smtClean="0">
                <a:solidFill>
                  <a:schemeClr val="tx1"/>
                </a:solidFill>
                <a:latin typeface="Arial" pitchFamily="34" charset="0"/>
                <a:cs typeface="Arial" pitchFamily="34" charset="0"/>
              </a:rPr>
              <a:t>:</a:t>
            </a:r>
            <a:r>
              <a:rPr lang="en-US" sz="3200" dirty="0" smtClean="0"/>
              <a:t> </a:t>
            </a:r>
            <a:r>
              <a:rPr lang="en-US" sz="3200" dirty="0" err="1" smtClean="0">
                <a:solidFill>
                  <a:srgbClr val="C00000"/>
                </a:solidFill>
              </a:rPr>
              <a:t>Điều</a:t>
            </a:r>
            <a:r>
              <a:rPr lang="en-US" sz="3200" dirty="0" smtClean="0">
                <a:solidFill>
                  <a:srgbClr val="C00000"/>
                </a:solidFill>
              </a:rPr>
              <a:t> 8 </a:t>
            </a:r>
            <a:r>
              <a:rPr lang="en-US" sz="3200" dirty="0" err="1" smtClean="0">
                <a:solidFill>
                  <a:srgbClr val="C00000"/>
                </a:solidFill>
              </a:rPr>
              <a:t>Hiến</a:t>
            </a:r>
            <a:r>
              <a:rPr lang="en-US" sz="3200" dirty="0" smtClean="0">
                <a:solidFill>
                  <a:srgbClr val="C00000"/>
                </a:solidFill>
              </a:rPr>
              <a:t> </a:t>
            </a:r>
            <a:r>
              <a:rPr lang="en-US" sz="3200" dirty="0" err="1" smtClean="0">
                <a:solidFill>
                  <a:srgbClr val="C00000"/>
                </a:solidFill>
              </a:rPr>
              <a:t>pháp</a:t>
            </a:r>
            <a:r>
              <a:rPr lang="en-US" sz="3200" dirty="0" smtClean="0">
                <a:solidFill>
                  <a:srgbClr val="C00000"/>
                </a:solidFill>
              </a:rPr>
              <a:t> 1992 (</a:t>
            </a:r>
            <a:r>
              <a:rPr lang="en-US" sz="3200" dirty="0" err="1" smtClean="0">
                <a:solidFill>
                  <a:srgbClr val="C00000"/>
                </a:solidFill>
              </a:rPr>
              <a:t>đã</a:t>
            </a:r>
            <a:r>
              <a:rPr lang="en-US" sz="3200" dirty="0" smtClean="0">
                <a:solidFill>
                  <a:srgbClr val="C00000"/>
                </a:solidFill>
              </a:rPr>
              <a:t> </a:t>
            </a:r>
            <a:r>
              <a:rPr lang="en-US" sz="3200" dirty="0" err="1" smtClean="0">
                <a:solidFill>
                  <a:srgbClr val="C00000"/>
                </a:solidFill>
              </a:rPr>
              <a:t>được</a:t>
            </a:r>
            <a:r>
              <a:rPr lang="en-US" sz="3200" dirty="0" smtClean="0">
                <a:solidFill>
                  <a:srgbClr val="C00000"/>
                </a:solidFill>
              </a:rPr>
              <a:t> </a:t>
            </a:r>
            <a:r>
              <a:rPr lang="en-US" sz="3200" dirty="0" err="1" smtClean="0">
                <a:solidFill>
                  <a:srgbClr val="C00000"/>
                </a:solidFill>
              </a:rPr>
              <a:t>sửa</a:t>
            </a:r>
            <a:r>
              <a:rPr lang="en-US" sz="3200" dirty="0" smtClean="0">
                <a:solidFill>
                  <a:srgbClr val="C00000"/>
                </a:solidFill>
              </a:rPr>
              <a:t> </a:t>
            </a:r>
            <a:r>
              <a:rPr lang="en-US" sz="3200" dirty="0" err="1" smtClean="0">
                <a:solidFill>
                  <a:srgbClr val="C00000"/>
                </a:solidFill>
              </a:rPr>
              <a:t>đổi</a:t>
            </a:r>
            <a:r>
              <a:rPr lang="en-US" sz="3200" dirty="0" smtClean="0">
                <a:solidFill>
                  <a:srgbClr val="C00000"/>
                </a:solidFill>
              </a:rPr>
              <a:t> </a:t>
            </a:r>
            <a:r>
              <a:rPr lang="en-US" sz="3200" dirty="0" err="1" smtClean="0">
                <a:solidFill>
                  <a:srgbClr val="C00000"/>
                </a:solidFill>
              </a:rPr>
              <a:t>và</a:t>
            </a:r>
            <a:r>
              <a:rPr lang="en-US" sz="3200" dirty="0" smtClean="0">
                <a:solidFill>
                  <a:srgbClr val="C00000"/>
                </a:solidFill>
              </a:rPr>
              <a:t> </a:t>
            </a:r>
            <a:r>
              <a:rPr lang="en-US" sz="3200" dirty="0" err="1" smtClean="0">
                <a:solidFill>
                  <a:srgbClr val="C00000"/>
                </a:solidFill>
              </a:rPr>
              <a:t>bổ</a:t>
            </a:r>
            <a:r>
              <a:rPr lang="en-US" sz="3200" dirty="0" smtClean="0">
                <a:solidFill>
                  <a:srgbClr val="C00000"/>
                </a:solidFill>
              </a:rPr>
              <a:t> sung </a:t>
            </a:r>
            <a:r>
              <a:rPr lang="en-US" sz="3200" dirty="0" err="1" smtClean="0">
                <a:solidFill>
                  <a:srgbClr val="C00000"/>
                </a:solidFill>
              </a:rPr>
              <a:t>năm</a:t>
            </a:r>
            <a:r>
              <a:rPr lang="en-US" sz="3200" dirty="0" smtClean="0">
                <a:solidFill>
                  <a:srgbClr val="C00000"/>
                </a:solidFill>
              </a:rPr>
              <a:t> 2013) </a:t>
            </a:r>
            <a:endParaRPr lang="en-US" sz="3200" dirty="0" smtClean="0">
              <a:solidFill>
                <a:srgbClr val="C00000"/>
              </a:solidFill>
              <a:latin typeface="Arial" pitchFamily="34" charset="0"/>
              <a:cs typeface="Arial" pitchFamily="34" charset="0"/>
            </a:endParaRPr>
          </a:p>
          <a:p>
            <a:pPr>
              <a:buFontTx/>
              <a:buChar char="-"/>
            </a:pP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Nội</a:t>
            </a:r>
            <a:r>
              <a:rPr lang="en-US" sz="3200" dirty="0" smtClean="0">
                <a:solidFill>
                  <a:schemeClr val="tx1"/>
                </a:solidFill>
                <a:latin typeface="Arial" pitchFamily="34" charset="0"/>
                <a:cs typeface="Arial" pitchFamily="34" charset="0"/>
              </a:rPr>
              <a:t> dung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nguyên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tắc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29</a:t>
            </a:r>
            <a:endParaRPr lang="vi-VN" sz="3200"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76945" y="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5" name="Snip Diagonal Corner Rectangle 4"/>
          <p:cNvSpPr/>
          <p:nvPr/>
        </p:nvSpPr>
        <p:spPr>
          <a:xfrm>
            <a:off x="443345" y="1066800"/>
            <a:ext cx="8229600" cy="1828800"/>
          </a:xfrm>
          <a:prstGeom prst="snip2Diag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3:</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Anh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chị</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hãy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phân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loại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chức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năng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nước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căn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cứ</a:t>
            </a:r>
            <a:r>
              <a:rPr lang="en-US" sz="3200" dirty="0" smtClean="0">
                <a:solidFill>
                  <a:schemeClr val="tx1"/>
                </a:solidFill>
                <a:latin typeface="Arial" pitchFamily="34" charset="0"/>
                <a:cs typeface="Arial" pitchFamily="34" charset="0"/>
              </a:rPr>
              <a:t> </a:t>
            </a:r>
            <a:r>
              <a:rPr lang="en-US" sz="3200" dirty="0" err="1" smtClean="0">
                <a:solidFill>
                  <a:srgbClr val="FF0000"/>
                </a:solidFill>
                <a:latin typeface="Arial" pitchFamily="34" charset="0"/>
                <a:cs typeface="Arial" pitchFamily="34" charset="0"/>
              </a:rPr>
              <a:t>vào</a:t>
            </a:r>
            <a:r>
              <a:rPr lang="en-US" sz="3200" dirty="0" smtClean="0">
                <a:solidFill>
                  <a:srgbClr val="FF0000"/>
                </a:solidFill>
                <a:latin typeface="Arial" pitchFamily="34" charset="0"/>
                <a:cs typeface="Arial" pitchFamily="34" charset="0"/>
              </a:rPr>
              <a:t> </a:t>
            </a:r>
            <a:r>
              <a:rPr lang="en-US" sz="3200" dirty="0" err="1" smtClean="0">
                <a:solidFill>
                  <a:srgbClr val="FF0000"/>
                </a:solidFill>
                <a:latin typeface="Arial" pitchFamily="34" charset="0"/>
                <a:cs typeface="Arial" pitchFamily="34" charset="0"/>
              </a:rPr>
              <a:t>phạm</a:t>
            </a:r>
            <a:r>
              <a:rPr lang="en-US" sz="3200" dirty="0" smtClean="0">
                <a:solidFill>
                  <a:srgbClr val="FF0000"/>
                </a:solidFill>
                <a:latin typeface="Arial" pitchFamily="34" charset="0"/>
                <a:cs typeface="Arial" pitchFamily="34" charset="0"/>
              </a:rPr>
              <a:t> vi </a:t>
            </a:r>
            <a:r>
              <a:rPr lang="en-US" sz="3200" dirty="0" err="1" smtClean="0">
                <a:solidFill>
                  <a:srgbClr val="FF0000"/>
                </a:solidFill>
                <a:latin typeface="Arial" pitchFamily="34" charset="0"/>
                <a:cs typeface="Arial" pitchFamily="34" charset="0"/>
              </a:rPr>
              <a:t>lãnh</a:t>
            </a:r>
            <a:r>
              <a:rPr lang="en-US" sz="3200" dirty="0" smtClean="0">
                <a:solidFill>
                  <a:srgbClr val="FF0000"/>
                </a:solidFill>
                <a:latin typeface="Arial" pitchFamily="34" charset="0"/>
                <a:cs typeface="Arial" pitchFamily="34" charset="0"/>
              </a:rPr>
              <a:t> </a:t>
            </a:r>
            <a:r>
              <a:rPr lang="en-US" sz="3200" dirty="0" err="1" smtClean="0">
                <a:solidFill>
                  <a:srgbClr val="FF0000"/>
                </a:solidFill>
                <a:latin typeface="Arial" pitchFamily="34" charset="0"/>
                <a:cs typeface="Arial" pitchFamily="34" charset="0"/>
              </a:rPr>
              <a:t>thổ</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sự</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tác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động</a:t>
            </a:r>
            <a:r>
              <a:rPr lang="en-US" sz="3200" dirty="0" smtClean="0">
                <a:solidFill>
                  <a:schemeClr val="tx1"/>
                </a:solidFill>
                <a:latin typeface="Arial" pitchFamily="34" charset="0"/>
                <a:cs typeface="Arial" pitchFamily="34" charset="0"/>
              </a:rPr>
              <a:t>.</a:t>
            </a:r>
            <a:endParaRPr lang="vi-VN" sz="3200" dirty="0">
              <a:solidFill>
                <a:schemeClr val="tx1"/>
              </a:solidFill>
              <a:latin typeface="Arial" pitchFamily="34" charset="0"/>
              <a:cs typeface="Arial" pitchFamily="34" charset="0"/>
            </a:endParaRPr>
          </a:p>
        </p:txBody>
      </p:sp>
      <p:sp>
        <p:nvSpPr>
          <p:cNvPr id="6" name="Snip Diagonal Corner Rectangle 5"/>
          <p:cNvSpPr/>
          <p:nvPr/>
        </p:nvSpPr>
        <p:spPr>
          <a:xfrm>
            <a:off x="401781" y="3048000"/>
            <a:ext cx="8229600" cy="2514600"/>
          </a:xfrm>
          <a:prstGeom prst="snip2Diag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b="1" dirty="0" smtClean="0">
                <a:solidFill>
                  <a:schemeClr val="tx1"/>
                </a:solidFill>
              </a:rPr>
              <a:t>- </a:t>
            </a:r>
            <a:r>
              <a:rPr lang="en-US" sz="3200" b="1" dirty="0" err="1" smtClean="0">
                <a:solidFill>
                  <a:schemeClr val="tx1"/>
                </a:solidFill>
              </a:rPr>
              <a:t>Chức</a:t>
            </a:r>
            <a:r>
              <a:rPr lang="en-US" sz="3200" b="1" dirty="0" smtClean="0">
                <a:solidFill>
                  <a:schemeClr val="tx1"/>
                </a:solidFill>
              </a:rPr>
              <a:t> </a:t>
            </a:r>
            <a:r>
              <a:rPr lang="en-US" sz="3200" b="1" dirty="0" err="1" smtClean="0">
                <a:solidFill>
                  <a:schemeClr val="tx1"/>
                </a:solidFill>
              </a:rPr>
              <a:t>năng</a:t>
            </a:r>
            <a:r>
              <a:rPr lang="en-US" sz="3200" b="1" dirty="0" smtClean="0">
                <a:solidFill>
                  <a:schemeClr val="tx1"/>
                </a:solidFill>
              </a:rPr>
              <a:t> </a:t>
            </a:r>
            <a:r>
              <a:rPr lang="en-US" sz="3200" b="1" dirty="0" err="1" smtClean="0">
                <a:solidFill>
                  <a:schemeClr val="tx1"/>
                </a:solidFill>
              </a:rPr>
              <a:t>đối</a:t>
            </a:r>
            <a:r>
              <a:rPr lang="en-US" sz="3200" b="1" dirty="0" smtClean="0">
                <a:solidFill>
                  <a:schemeClr val="tx1"/>
                </a:solidFill>
              </a:rPr>
              <a:t> </a:t>
            </a:r>
            <a:r>
              <a:rPr lang="en-US" sz="3200" b="1" dirty="0" err="1" smtClean="0">
                <a:solidFill>
                  <a:schemeClr val="tx1"/>
                </a:solidFill>
              </a:rPr>
              <a:t>nội</a:t>
            </a:r>
            <a:r>
              <a:rPr lang="en-US" sz="3200" b="1" dirty="0" smtClean="0">
                <a:solidFill>
                  <a:schemeClr val="tx1"/>
                </a:solidFill>
              </a:rPr>
              <a:t>: </a:t>
            </a:r>
            <a:r>
              <a:rPr lang="en-US" sz="3200" b="1" dirty="0" err="1" smtClean="0">
                <a:solidFill>
                  <a:schemeClr val="tx1"/>
                </a:solidFill>
              </a:rPr>
              <a:t>trang</a:t>
            </a:r>
            <a:r>
              <a:rPr lang="en-US" sz="3200" b="1" dirty="0" smtClean="0">
                <a:solidFill>
                  <a:schemeClr val="tx1"/>
                </a:solidFill>
              </a:rPr>
              <a:t> 15</a:t>
            </a:r>
          </a:p>
          <a:p>
            <a:r>
              <a:rPr lang="en-US" sz="3200" b="1" dirty="0" smtClean="0">
                <a:solidFill>
                  <a:schemeClr val="tx1"/>
                </a:solidFill>
              </a:rPr>
              <a:t>- </a:t>
            </a:r>
            <a:r>
              <a:rPr lang="en-US" sz="3200" b="1" dirty="0" err="1" smtClean="0">
                <a:solidFill>
                  <a:schemeClr val="tx1"/>
                </a:solidFill>
              </a:rPr>
              <a:t>Chức</a:t>
            </a:r>
            <a:r>
              <a:rPr lang="en-US" sz="3200" b="1" dirty="0" smtClean="0">
                <a:solidFill>
                  <a:schemeClr val="tx1"/>
                </a:solidFill>
              </a:rPr>
              <a:t> </a:t>
            </a:r>
            <a:r>
              <a:rPr lang="en-US" sz="3200" b="1" dirty="0" err="1" smtClean="0">
                <a:solidFill>
                  <a:schemeClr val="tx1"/>
                </a:solidFill>
              </a:rPr>
              <a:t>năng</a:t>
            </a:r>
            <a:r>
              <a:rPr lang="en-US" sz="3200" b="1" dirty="0" smtClean="0">
                <a:solidFill>
                  <a:schemeClr val="tx1"/>
                </a:solidFill>
              </a:rPr>
              <a:t> </a:t>
            </a:r>
            <a:r>
              <a:rPr lang="en-US" sz="3200" b="1" dirty="0" err="1" smtClean="0">
                <a:solidFill>
                  <a:schemeClr val="tx1"/>
                </a:solidFill>
              </a:rPr>
              <a:t>đối</a:t>
            </a:r>
            <a:r>
              <a:rPr lang="en-US" sz="3200" b="1" dirty="0" smtClean="0">
                <a:solidFill>
                  <a:schemeClr val="tx1"/>
                </a:solidFill>
              </a:rPr>
              <a:t> </a:t>
            </a:r>
            <a:r>
              <a:rPr lang="en-US" sz="3200" b="1" dirty="0" err="1" smtClean="0">
                <a:solidFill>
                  <a:schemeClr val="tx1"/>
                </a:solidFill>
              </a:rPr>
              <a:t>ngoại</a:t>
            </a:r>
            <a:r>
              <a:rPr lang="en-US" sz="3200" b="1" dirty="0" smtClean="0">
                <a:solidFill>
                  <a:schemeClr val="tx1"/>
                </a:solidFill>
              </a:rPr>
              <a:t>:</a:t>
            </a:r>
            <a:r>
              <a:rPr lang="en-US" sz="3200" dirty="0" smtClean="0">
                <a:solidFill>
                  <a:schemeClr val="tx1"/>
                </a:solidFill>
              </a:rPr>
              <a:t> </a:t>
            </a:r>
            <a:r>
              <a:rPr lang="en-US" sz="3200" b="1" dirty="0" err="1" smtClean="0">
                <a:solidFill>
                  <a:schemeClr val="tx1"/>
                </a:solidFill>
              </a:rPr>
              <a:t>trang</a:t>
            </a:r>
            <a:r>
              <a:rPr lang="en-US" sz="3200" b="1" dirty="0" smtClean="0">
                <a:solidFill>
                  <a:schemeClr val="tx1"/>
                </a:solidFill>
              </a:rPr>
              <a:t> 15 </a:t>
            </a:r>
          </a:p>
          <a:p>
            <a:r>
              <a:rPr lang="en-US" sz="3200" b="1" dirty="0" smtClean="0">
                <a:solidFill>
                  <a:schemeClr val="tx1"/>
                </a:solidFill>
              </a:rPr>
              <a:t>- </a:t>
            </a:r>
            <a:r>
              <a:rPr lang="en-US" sz="3200" b="1" dirty="0" err="1" smtClean="0">
                <a:solidFill>
                  <a:schemeClr val="tx1"/>
                </a:solidFill>
              </a:rPr>
              <a:t>Mối</a:t>
            </a:r>
            <a:r>
              <a:rPr lang="en-US" sz="3200" b="1" dirty="0" smtClean="0">
                <a:solidFill>
                  <a:schemeClr val="tx1"/>
                </a:solidFill>
              </a:rPr>
              <a:t> </a:t>
            </a:r>
            <a:r>
              <a:rPr lang="en-US" sz="3200" b="1" dirty="0" err="1" smtClean="0">
                <a:solidFill>
                  <a:schemeClr val="tx1"/>
                </a:solidFill>
              </a:rPr>
              <a:t>liên</a:t>
            </a:r>
            <a:r>
              <a:rPr lang="en-US" sz="3200" b="1" dirty="0" smtClean="0">
                <a:solidFill>
                  <a:schemeClr val="tx1"/>
                </a:solidFill>
              </a:rPr>
              <a:t> </a:t>
            </a:r>
            <a:r>
              <a:rPr lang="en-US" sz="3200" b="1" dirty="0" err="1" smtClean="0">
                <a:solidFill>
                  <a:schemeClr val="tx1"/>
                </a:solidFill>
              </a:rPr>
              <a:t>hệ</a:t>
            </a:r>
            <a:r>
              <a:rPr lang="en-US" sz="3200" b="1" dirty="0" smtClean="0">
                <a:solidFill>
                  <a:schemeClr val="tx1"/>
                </a:solidFill>
              </a:rPr>
              <a:t> </a:t>
            </a:r>
            <a:r>
              <a:rPr lang="en-US" sz="3200" b="1" dirty="0" err="1" smtClean="0">
                <a:solidFill>
                  <a:schemeClr val="tx1"/>
                </a:solidFill>
              </a:rPr>
              <a:t>giữa</a:t>
            </a:r>
            <a:r>
              <a:rPr lang="en-US" sz="3200" b="1" dirty="0" smtClean="0">
                <a:solidFill>
                  <a:schemeClr val="tx1"/>
                </a:solidFill>
              </a:rPr>
              <a:t> </a:t>
            </a:r>
            <a:r>
              <a:rPr lang="en-US" sz="3200" b="1" dirty="0" err="1" smtClean="0">
                <a:solidFill>
                  <a:schemeClr val="tx1"/>
                </a:solidFill>
              </a:rPr>
              <a:t>chức</a:t>
            </a:r>
            <a:r>
              <a:rPr lang="en-US" sz="3200" b="1" dirty="0" smtClean="0">
                <a:solidFill>
                  <a:schemeClr val="tx1"/>
                </a:solidFill>
              </a:rPr>
              <a:t> </a:t>
            </a:r>
            <a:r>
              <a:rPr lang="en-US" sz="3200" b="1" dirty="0" err="1" smtClean="0">
                <a:solidFill>
                  <a:schemeClr val="tx1"/>
                </a:solidFill>
              </a:rPr>
              <a:t>năng</a:t>
            </a:r>
            <a:r>
              <a:rPr lang="en-US" sz="3200" b="1" dirty="0" smtClean="0">
                <a:solidFill>
                  <a:schemeClr val="tx1"/>
                </a:solidFill>
              </a:rPr>
              <a:t> </a:t>
            </a:r>
            <a:r>
              <a:rPr lang="en-US" sz="3200" b="1" dirty="0" err="1" smtClean="0">
                <a:solidFill>
                  <a:schemeClr val="tx1"/>
                </a:solidFill>
              </a:rPr>
              <a:t>đối</a:t>
            </a:r>
            <a:r>
              <a:rPr lang="en-US" sz="3200" b="1" dirty="0" smtClean="0">
                <a:solidFill>
                  <a:schemeClr val="tx1"/>
                </a:solidFill>
              </a:rPr>
              <a:t> </a:t>
            </a:r>
            <a:r>
              <a:rPr lang="en-US" sz="3200" b="1" dirty="0" err="1" smtClean="0">
                <a:solidFill>
                  <a:schemeClr val="tx1"/>
                </a:solidFill>
              </a:rPr>
              <a:t>nội</a:t>
            </a:r>
            <a:r>
              <a:rPr lang="en-US" sz="3200" b="1" dirty="0" smtClean="0">
                <a:solidFill>
                  <a:schemeClr val="tx1"/>
                </a:solidFill>
              </a:rPr>
              <a:t> </a:t>
            </a:r>
            <a:r>
              <a:rPr lang="en-US" sz="3200" b="1" dirty="0" err="1" smtClean="0">
                <a:solidFill>
                  <a:schemeClr val="tx1"/>
                </a:solidFill>
              </a:rPr>
              <a:t>và</a:t>
            </a:r>
            <a:r>
              <a:rPr lang="en-US" sz="3200" b="1" dirty="0" smtClean="0">
                <a:solidFill>
                  <a:schemeClr val="tx1"/>
                </a:solidFill>
              </a:rPr>
              <a:t> </a:t>
            </a:r>
            <a:r>
              <a:rPr lang="en-US" sz="3200" b="1" dirty="0" err="1" smtClean="0">
                <a:solidFill>
                  <a:schemeClr val="tx1"/>
                </a:solidFill>
              </a:rPr>
              <a:t>chức</a:t>
            </a:r>
            <a:r>
              <a:rPr lang="en-US" sz="3200" b="1" dirty="0" smtClean="0">
                <a:solidFill>
                  <a:schemeClr val="tx1"/>
                </a:solidFill>
              </a:rPr>
              <a:t> </a:t>
            </a:r>
            <a:r>
              <a:rPr lang="en-US" sz="3200" b="1" dirty="0" err="1" smtClean="0">
                <a:solidFill>
                  <a:schemeClr val="tx1"/>
                </a:solidFill>
              </a:rPr>
              <a:t>năng</a:t>
            </a:r>
            <a:r>
              <a:rPr lang="en-US" sz="3200" b="1" dirty="0" smtClean="0">
                <a:solidFill>
                  <a:schemeClr val="tx1"/>
                </a:solidFill>
              </a:rPr>
              <a:t> </a:t>
            </a:r>
            <a:r>
              <a:rPr lang="en-US" sz="3200" b="1" dirty="0" err="1" smtClean="0">
                <a:solidFill>
                  <a:schemeClr val="tx1"/>
                </a:solidFill>
              </a:rPr>
              <a:t>đối</a:t>
            </a:r>
            <a:r>
              <a:rPr lang="en-US" sz="3200" b="1" dirty="0" smtClean="0">
                <a:solidFill>
                  <a:schemeClr val="tx1"/>
                </a:solidFill>
              </a:rPr>
              <a:t> </a:t>
            </a:r>
            <a:r>
              <a:rPr lang="en-US" sz="3200" b="1" dirty="0" err="1" smtClean="0">
                <a:solidFill>
                  <a:schemeClr val="tx1"/>
                </a:solidFill>
              </a:rPr>
              <a:t>ngoại</a:t>
            </a:r>
            <a:r>
              <a:rPr lang="en-US" sz="3200" b="1" dirty="0" smtClean="0">
                <a:solidFill>
                  <a:schemeClr val="tx1"/>
                </a:solidFill>
              </a:rPr>
              <a:t>: </a:t>
            </a:r>
            <a:r>
              <a:rPr lang="en-US" sz="3200" b="1" dirty="0" err="1" smtClean="0">
                <a:solidFill>
                  <a:schemeClr val="tx1"/>
                </a:solidFill>
              </a:rPr>
              <a:t>trang</a:t>
            </a:r>
            <a:r>
              <a:rPr lang="en-US" sz="3200" b="1" dirty="0" smtClean="0">
                <a:solidFill>
                  <a:schemeClr val="tx1"/>
                </a:solidFill>
              </a:rPr>
              <a:t> 15</a:t>
            </a:r>
            <a:endParaRPr lang="vi-VN" sz="3200"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lide(fromBottom)">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97727" y="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1143000"/>
            <a:ext cx="8686800" cy="3352800"/>
          </a:xfrm>
          <a:prstGeom prst="snip2Diag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4:</a:t>
            </a:r>
            <a:r>
              <a:rPr lang="en-US" sz="32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Một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trong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các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nguyên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tắc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tổ</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chức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và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hoạt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động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bộ</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máy</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nước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Cộng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hòa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xã</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hội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chủ</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nghĩa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Việt</a:t>
            </a:r>
            <a:r>
              <a:rPr lang="en-US" sz="2800" dirty="0" smtClean="0">
                <a:solidFill>
                  <a:schemeClr val="tx1"/>
                </a:solidFill>
                <a:latin typeface="Arial" pitchFamily="34" charset="0"/>
                <a:cs typeface="Arial" pitchFamily="34" charset="0"/>
              </a:rPr>
              <a:t> Nam, </a:t>
            </a:r>
            <a:r>
              <a:rPr lang="en-US" sz="2800" dirty="0" err="1" smtClean="0">
                <a:solidFill>
                  <a:schemeClr val="tx1"/>
                </a:solidFill>
                <a:latin typeface="Arial" pitchFamily="34" charset="0"/>
                <a:cs typeface="Arial" pitchFamily="34" charset="0"/>
              </a:rPr>
              <a:t>đó</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là</a:t>
            </a:r>
            <a:r>
              <a:rPr lang="en-US" sz="2800" dirty="0" smtClean="0">
                <a:solidFill>
                  <a:schemeClr val="tx1"/>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Nguyên</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tắc</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nhà</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nước</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được</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tổ</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chức</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và</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hoạt</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động</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theo</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Hiến</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pháp</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và</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pháp</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luật</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quản</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lý</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xã</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hội</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bằng</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Hiến</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pháp</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và</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pháp</a:t>
            </a:r>
            <a:r>
              <a:rPr lang="en-US" sz="2800" b="1" dirty="0" smtClean="0">
                <a:solidFill>
                  <a:srgbClr val="C00000"/>
                </a:solidFill>
                <a:latin typeface="Arial" pitchFamily="34" charset="0"/>
                <a:cs typeface="Arial" pitchFamily="34" charset="0"/>
              </a:rPr>
              <a:t> </a:t>
            </a:r>
            <a:r>
              <a:rPr lang="en-US" sz="2800" b="1" dirty="0" err="1" smtClean="0">
                <a:solidFill>
                  <a:srgbClr val="C00000"/>
                </a:solidFill>
                <a:latin typeface="Arial" pitchFamily="34" charset="0"/>
                <a:cs typeface="Arial" pitchFamily="34" charset="0"/>
              </a:rPr>
              <a:t>luật</a:t>
            </a:r>
            <a:r>
              <a:rPr lang="en-US" sz="2800" b="1"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Anh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chị</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hãy</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trình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bày</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cơ</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sở</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hiến</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định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và</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nội</a:t>
            </a:r>
            <a:r>
              <a:rPr lang="en-US" sz="2800" dirty="0" smtClean="0">
                <a:solidFill>
                  <a:srgbClr val="C00000"/>
                </a:solidFill>
                <a:latin typeface="Arial" pitchFamily="34" charset="0"/>
                <a:cs typeface="Arial" pitchFamily="34" charset="0"/>
              </a:rPr>
              <a:t> dung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nguyên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tắc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này</a:t>
            </a:r>
            <a:endParaRPr lang="vi-VN" sz="2800" dirty="0">
              <a:solidFill>
                <a:schemeClr val="tx1"/>
              </a:solidFill>
              <a:latin typeface="Arial" pitchFamily="34" charset="0"/>
              <a:cs typeface="Arial" pitchFamily="34" charset="0"/>
            </a:endParaRPr>
          </a:p>
        </p:txBody>
      </p:sp>
      <p:sp>
        <p:nvSpPr>
          <p:cNvPr id="5" name="Snip Diagonal Corner Rectangle 4"/>
          <p:cNvSpPr/>
          <p:nvPr/>
        </p:nvSpPr>
        <p:spPr>
          <a:xfrm>
            <a:off x="228600" y="4724400"/>
            <a:ext cx="8686800" cy="1676399"/>
          </a:xfrm>
          <a:prstGeom prst="snip2Diag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en-US" sz="2800" b="1" dirty="0" smtClean="0">
                <a:solidFill>
                  <a:schemeClr val="tx1"/>
                </a:solidFill>
                <a:latin typeface="Arial" pitchFamily="34" charset="0"/>
                <a:cs typeface="Arial" pitchFamily="34" charset="0"/>
              </a:rPr>
              <a:t>-</a:t>
            </a:r>
            <a:r>
              <a:rPr lang="en-US" sz="2800" b="1" dirty="0" err="1" smtClean="0">
                <a:solidFill>
                  <a:schemeClr val="tx1"/>
                </a:solidFill>
                <a:latin typeface="Arial" pitchFamily="34" charset="0"/>
                <a:cs typeface="Arial" pitchFamily="34" charset="0"/>
              </a:rPr>
              <a:t>C</a:t>
            </a:r>
            <a:r>
              <a:rPr lang="en-US" sz="2800" dirty="0" err="1" smtClean="0">
                <a:solidFill>
                  <a:schemeClr val="tx1"/>
                </a:solidFill>
                <a:latin typeface="Arial" pitchFamily="34" charset="0"/>
                <a:cs typeface="Arial" pitchFamily="34" charset="0"/>
              </a:rPr>
              <a:t>ơ</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sở</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hiến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định</a:t>
            </a:r>
            <a:r>
              <a:rPr lang="en-US" sz="2800" dirty="0" smtClean="0">
                <a:solidFill>
                  <a:schemeClr val="tx1"/>
                </a:solidFill>
                <a:latin typeface="Arial" pitchFamily="34" charset="0"/>
                <a:cs typeface="Arial" pitchFamily="34" charset="0"/>
              </a:rPr>
              <a:t>: </a:t>
            </a:r>
            <a:r>
              <a:rPr lang="en-US" sz="2800" dirty="0" err="1" smtClean="0">
                <a:solidFill>
                  <a:schemeClr val="tx1"/>
                </a:solidFill>
              </a:rPr>
              <a:t>Điều</a:t>
            </a:r>
            <a:r>
              <a:rPr lang="en-US" sz="2800" dirty="0" smtClean="0">
                <a:solidFill>
                  <a:schemeClr val="tx1"/>
                </a:solidFill>
              </a:rPr>
              <a:t> 8 </a:t>
            </a:r>
            <a:r>
              <a:rPr lang="en-US" sz="2800" dirty="0" err="1" smtClean="0">
                <a:solidFill>
                  <a:schemeClr val="tx1"/>
                </a:solidFill>
              </a:rPr>
              <a:t>Hiến</a:t>
            </a:r>
            <a:r>
              <a:rPr lang="en-US" sz="2800" dirty="0" smtClean="0">
                <a:solidFill>
                  <a:schemeClr val="tx1"/>
                </a:solidFill>
              </a:rPr>
              <a:t> </a:t>
            </a:r>
            <a:r>
              <a:rPr lang="en-US" sz="2800" dirty="0" err="1" smtClean="0">
                <a:solidFill>
                  <a:schemeClr val="tx1"/>
                </a:solidFill>
              </a:rPr>
              <a:t>pháp</a:t>
            </a:r>
            <a:r>
              <a:rPr lang="en-US" sz="2800" dirty="0" smtClean="0">
                <a:solidFill>
                  <a:schemeClr val="tx1"/>
                </a:solidFill>
              </a:rPr>
              <a:t> 2013 </a:t>
            </a:r>
            <a:endParaRPr lang="en-US" sz="2800" dirty="0" smtClean="0">
              <a:solidFill>
                <a:schemeClr val="tx1"/>
              </a:solidFill>
              <a:latin typeface="Arial" pitchFamily="34" charset="0"/>
              <a:cs typeface="Arial" pitchFamily="34" charset="0"/>
            </a:endParaRPr>
          </a:p>
          <a:p>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Nội</a:t>
            </a:r>
            <a:r>
              <a:rPr lang="en-US" sz="2800" dirty="0" smtClean="0">
                <a:solidFill>
                  <a:schemeClr val="tx1"/>
                </a:solidFill>
                <a:latin typeface="Arial" pitchFamily="34" charset="0"/>
                <a:cs typeface="Arial" pitchFamily="34" charset="0"/>
              </a:rPr>
              <a:t> dung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nguyên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tắc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trang</a:t>
            </a:r>
            <a:r>
              <a:rPr lang="en-US" sz="2800" dirty="0" smtClean="0">
                <a:solidFill>
                  <a:schemeClr val="tx1"/>
                </a:solidFill>
                <a:latin typeface="Arial" pitchFamily="34" charset="0"/>
                <a:cs typeface="Arial" pitchFamily="34" charset="0"/>
              </a:rPr>
              <a:t> 29</a:t>
            </a:r>
            <a:endParaRPr lang="vi-VN" sz="2800"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90800" y="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5" name="Snip Diagonal Corner Rectangle 4"/>
          <p:cNvSpPr/>
          <p:nvPr/>
        </p:nvSpPr>
        <p:spPr>
          <a:xfrm>
            <a:off x="381000" y="1143000"/>
            <a:ext cx="8229600" cy="2133600"/>
          </a:xfrm>
          <a:prstGeom prst="snip2Diag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5:</a:t>
            </a:r>
            <a:r>
              <a:rPr lang="en-US" sz="3200"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Anh</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chị</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hãy</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phân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loại</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chức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năng</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nhà</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nước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căn</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cứ</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vào</a:t>
            </a:r>
            <a:r>
              <a:rPr lang="en-US" sz="3200" b="1" dirty="0" smtClean="0">
                <a:solidFill>
                  <a:schemeClr val="tx1"/>
                </a:solidFill>
                <a:latin typeface="Arial" pitchFamily="34" charset="0"/>
                <a:cs typeface="Arial" pitchFamily="34" charset="0"/>
              </a:rPr>
              <a:t> </a:t>
            </a:r>
            <a:r>
              <a:rPr lang="en-US" sz="3200" b="1" dirty="0" err="1" smtClean="0">
                <a:solidFill>
                  <a:srgbClr val="C00000"/>
                </a:solidFill>
                <a:latin typeface="Arial" pitchFamily="34" charset="0"/>
                <a:cs typeface="Arial" pitchFamily="34" charset="0"/>
              </a:rPr>
              <a:t>tính</a:t>
            </a:r>
            <a:r>
              <a:rPr lang="en-US" sz="3200" b="1" dirty="0" smtClean="0">
                <a:solidFill>
                  <a:srgbClr val="C00000"/>
                </a:solidFill>
                <a:latin typeface="Arial" pitchFamily="34" charset="0"/>
                <a:cs typeface="Arial" pitchFamily="34" charset="0"/>
              </a:rPr>
              <a:t> </a:t>
            </a:r>
            <a:r>
              <a:rPr lang="en-US" sz="3200" b="1" dirty="0" err="1" smtClean="0">
                <a:solidFill>
                  <a:srgbClr val="C00000"/>
                </a:solidFill>
                <a:latin typeface="Arial" pitchFamily="34" charset="0"/>
                <a:cs typeface="Arial" pitchFamily="34" charset="0"/>
              </a:rPr>
              <a:t>pháp</a:t>
            </a:r>
            <a:r>
              <a:rPr lang="en-US" sz="3200" b="1" dirty="0" smtClean="0">
                <a:solidFill>
                  <a:srgbClr val="C00000"/>
                </a:solidFill>
                <a:latin typeface="Arial" pitchFamily="34" charset="0"/>
                <a:cs typeface="Arial" pitchFamily="34" charset="0"/>
              </a:rPr>
              <a:t> </a:t>
            </a:r>
            <a:r>
              <a:rPr lang="en-US" sz="3200" b="1" dirty="0" err="1" smtClean="0">
                <a:solidFill>
                  <a:srgbClr val="C00000"/>
                </a:solidFill>
                <a:latin typeface="Arial" pitchFamily="34" charset="0"/>
                <a:cs typeface="Arial" pitchFamily="34" charset="0"/>
              </a:rPr>
              <a:t>lý</a:t>
            </a:r>
            <a:r>
              <a:rPr lang="en-US" sz="3200" b="1" dirty="0" smtClean="0">
                <a:solidFill>
                  <a:srgbClr val="C00000"/>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của</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việc</a:t>
            </a:r>
            <a:r>
              <a:rPr lang="en-US" sz="3200" b="1" dirty="0" smtClean="0">
                <a:solidFill>
                  <a:schemeClr val="tx1"/>
                </a:solidFill>
                <a:latin typeface="Arial" pitchFamily="34" charset="0"/>
                <a:cs typeface="Arial" pitchFamily="34" charset="0"/>
              </a:rPr>
              <a:t> </a:t>
            </a:r>
            <a:r>
              <a:rPr lang="en-US" sz="3200" b="1" dirty="0" err="1" smtClean="0">
                <a:solidFill>
                  <a:srgbClr val="C00000"/>
                </a:solidFill>
                <a:latin typeface="Arial" pitchFamily="34" charset="0"/>
                <a:cs typeface="Arial" pitchFamily="34" charset="0"/>
              </a:rPr>
              <a:t>thực</a:t>
            </a:r>
            <a:r>
              <a:rPr lang="en-US" sz="3200" b="1" dirty="0" smtClean="0">
                <a:solidFill>
                  <a:srgbClr val="C00000"/>
                </a:solidFill>
                <a:latin typeface="Arial" pitchFamily="34" charset="0"/>
                <a:cs typeface="Arial" pitchFamily="34" charset="0"/>
              </a:rPr>
              <a:t> </a:t>
            </a:r>
            <a:r>
              <a:rPr lang="en-US" sz="3200" b="1" dirty="0" err="1" smtClean="0">
                <a:solidFill>
                  <a:srgbClr val="C00000"/>
                </a:solidFill>
                <a:latin typeface="Arial" pitchFamily="34" charset="0"/>
                <a:cs typeface="Arial" pitchFamily="34" charset="0"/>
              </a:rPr>
              <a:t>hiện</a:t>
            </a:r>
            <a:r>
              <a:rPr lang="en-US" sz="3200" b="1" dirty="0" smtClean="0">
                <a:solidFill>
                  <a:srgbClr val="C00000"/>
                </a:solidFill>
                <a:latin typeface="Arial" pitchFamily="34" charset="0"/>
                <a:cs typeface="Arial" pitchFamily="34" charset="0"/>
              </a:rPr>
              <a:t> </a:t>
            </a:r>
            <a:r>
              <a:rPr lang="en-US" sz="3200" b="1" dirty="0" err="1" smtClean="0">
                <a:solidFill>
                  <a:srgbClr val="C00000"/>
                </a:solidFill>
                <a:latin typeface="Arial" pitchFamily="34" charset="0"/>
                <a:cs typeface="Arial" pitchFamily="34" charset="0"/>
              </a:rPr>
              <a:t>quyền</a:t>
            </a:r>
            <a:r>
              <a:rPr lang="en-US" sz="3200" b="1" dirty="0" smtClean="0">
                <a:solidFill>
                  <a:srgbClr val="C00000"/>
                </a:solidFill>
                <a:latin typeface="Arial" pitchFamily="34" charset="0"/>
                <a:cs typeface="Arial" pitchFamily="34" charset="0"/>
              </a:rPr>
              <a:t> </a:t>
            </a:r>
            <a:r>
              <a:rPr lang="en-US" sz="3200" b="1" dirty="0" err="1" smtClean="0">
                <a:solidFill>
                  <a:srgbClr val="C00000"/>
                </a:solidFill>
                <a:latin typeface="Arial" pitchFamily="34" charset="0"/>
                <a:cs typeface="Arial" pitchFamily="34" charset="0"/>
              </a:rPr>
              <a:t>lực</a:t>
            </a:r>
            <a:r>
              <a:rPr lang="en-US" sz="3200" b="1" dirty="0" smtClean="0">
                <a:solidFill>
                  <a:srgbClr val="C00000"/>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nhà</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nước</a:t>
            </a:r>
            <a:endParaRPr lang="vi-VN" sz="3200" b="1" dirty="0">
              <a:solidFill>
                <a:schemeClr val="tx1"/>
              </a:solidFill>
              <a:latin typeface="Arial" pitchFamily="34" charset="0"/>
              <a:cs typeface="Arial" pitchFamily="34" charset="0"/>
            </a:endParaRPr>
          </a:p>
        </p:txBody>
      </p:sp>
      <p:sp>
        <p:nvSpPr>
          <p:cNvPr id="6" name="Snip Diagonal Corner Rectangle 5"/>
          <p:cNvSpPr/>
          <p:nvPr/>
        </p:nvSpPr>
        <p:spPr>
          <a:xfrm>
            <a:off x="381000" y="3581400"/>
            <a:ext cx="8229600" cy="2133600"/>
          </a:xfrm>
          <a:prstGeom prst="snip2DiagRect">
            <a:avLst/>
          </a:prstGeom>
        </p:spPr>
        <p:style>
          <a:lnRef idx="1">
            <a:schemeClr val="accent5"/>
          </a:lnRef>
          <a:fillRef idx="2">
            <a:schemeClr val="accent5"/>
          </a:fillRef>
          <a:effectRef idx="1">
            <a:schemeClr val="accent5"/>
          </a:effectRef>
          <a:fontRef idx="minor">
            <a:schemeClr val="dk1"/>
          </a:fontRef>
        </p:style>
        <p:txBody>
          <a:bodyPr rtlCol="0" anchor="ctr"/>
          <a:lstStyle/>
          <a:p>
            <a:pPr>
              <a:buFontTx/>
              <a:buChar char="-"/>
            </a:pPr>
            <a:r>
              <a:rPr lang="en-US" sz="3200" b="1" dirty="0" err="1" smtClean="0">
                <a:solidFill>
                  <a:schemeClr val="tx1"/>
                </a:solidFill>
                <a:latin typeface="Arial" pitchFamily="34" charset="0"/>
                <a:cs typeface="Arial" pitchFamily="34" charset="0"/>
              </a:rPr>
              <a:t>Chức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năng</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lập</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pháp</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14</a:t>
            </a:r>
          </a:p>
          <a:p>
            <a:pPr>
              <a:buFontTx/>
              <a:buChar char="-"/>
            </a:pPr>
            <a:r>
              <a:rPr lang="en-US" sz="3200" b="1" dirty="0" err="1" smtClean="0">
                <a:solidFill>
                  <a:schemeClr val="tx1"/>
                </a:solidFill>
                <a:latin typeface="Arial" pitchFamily="34" charset="0"/>
                <a:cs typeface="Arial" pitchFamily="34" charset="0"/>
              </a:rPr>
              <a:t>Chức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năng</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hành</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pháp</a:t>
            </a:r>
            <a:r>
              <a:rPr lang="en-US" sz="3200" b="1" dirty="0" smtClean="0">
                <a:solidFill>
                  <a:schemeClr val="tx1"/>
                </a:solidFill>
                <a:latin typeface="Arial" pitchFamily="34" charset="0"/>
                <a:cs typeface="Arial" pitchFamily="34" charset="0"/>
              </a:rPr>
              <a: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14</a:t>
            </a:r>
            <a:endParaRPr lang="en-US" sz="3200" b="1" dirty="0" smtClean="0">
              <a:solidFill>
                <a:schemeClr val="tx1"/>
              </a:solidFill>
              <a:latin typeface="Arial" pitchFamily="34" charset="0"/>
              <a:cs typeface="Arial" pitchFamily="34" charset="0"/>
            </a:endParaRPr>
          </a:p>
          <a:p>
            <a:pPr>
              <a:buFontTx/>
              <a:buChar char="-"/>
            </a:pPr>
            <a:r>
              <a:rPr lang="en-US" sz="3200" b="1" dirty="0" err="1" smtClean="0">
                <a:solidFill>
                  <a:schemeClr val="tx1"/>
                </a:solidFill>
                <a:latin typeface="Arial" pitchFamily="34" charset="0"/>
                <a:cs typeface="Arial" pitchFamily="34" charset="0"/>
              </a:rPr>
              <a:t>Chức</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năng</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tư</a:t>
            </a:r>
            <a:r>
              <a:rPr lang="en-US" sz="3200" b="1" dirty="0" smtClean="0">
                <a:solidFill>
                  <a:schemeClr val="tx1"/>
                </a:solidFill>
                <a:latin typeface="Arial" pitchFamily="34" charset="0"/>
                <a:cs typeface="Arial" pitchFamily="34" charset="0"/>
              </a:rPr>
              <a:t> </a:t>
            </a:r>
            <a:r>
              <a:rPr lang="en-US" sz="3200" b="1" dirty="0" err="1" smtClean="0">
                <a:solidFill>
                  <a:schemeClr val="tx1"/>
                </a:solidFill>
                <a:latin typeface="Arial" pitchFamily="34" charset="0"/>
                <a:cs typeface="Arial" pitchFamily="34" charset="0"/>
              </a:rPr>
              <a:t>pháp</a:t>
            </a:r>
            <a:r>
              <a:rPr lang="en-US" sz="3200" b="1" dirty="0" smtClean="0">
                <a:solidFill>
                  <a:schemeClr val="tx1"/>
                </a:solidFill>
                <a:latin typeface="Arial" pitchFamily="34" charset="0"/>
                <a:cs typeface="Arial" pitchFamily="34" charset="0"/>
              </a:rPr>
              <a: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14</a:t>
            </a:r>
            <a:endParaRPr lang="vi-VN" sz="3200" b="1"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28900" y="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381000" y="1066800"/>
            <a:ext cx="8229600" cy="2133600"/>
          </a:xfrm>
          <a:prstGeom prst="snip2Diag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6:</a:t>
            </a:r>
            <a:r>
              <a:rPr lang="en-US" sz="3200" dirty="0" smtClean="0">
                <a:solidFill>
                  <a:srgbClr val="C00000"/>
                </a:solidFill>
                <a:latin typeface="Arial" pitchFamily="34" charset="0"/>
                <a:cs typeface="Arial" pitchFamily="34" charset="0"/>
              </a:rPr>
              <a:t>Trách </a:t>
            </a:r>
            <a:r>
              <a:rPr lang="en-US" sz="3200" dirty="0" err="1" smtClean="0">
                <a:solidFill>
                  <a:srgbClr val="C00000"/>
                </a:solidFill>
                <a:latin typeface="Arial" pitchFamily="34" charset="0"/>
                <a:cs typeface="Arial" pitchFamily="34" charset="0"/>
              </a:rPr>
              <a:t>nhiệm</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pháp</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lý</a:t>
            </a:r>
            <a:r>
              <a:rPr lang="en-US" sz="3200" dirty="0" smtClean="0">
                <a:solidFill>
                  <a:srgbClr val="C00000"/>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có</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những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loại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nào</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Hãy</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làm</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ro</a:t>
            </a:r>
            <a:r>
              <a:rPr lang="en-US" sz="3200" dirty="0" smtClean="0">
                <a:solidFill>
                  <a:srgbClr val="C00000"/>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a:t>
            </a:r>
            <a:r>
              <a:rPr lang="en-US" sz="3200" dirty="0">
                <a:solidFill>
                  <a:srgbClr val="C00000"/>
                </a:solidFill>
                <a:latin typeface="Arial" pitchFamily="34" charset="0"/>
                <a:cs typeface="Arial" pitchFamily="34" charset="0"/>
              </a:rPr>
              <a:t>ví dụ </a:t>
            </a:r>
            <a:r>
              <a:rPr lang="vi-VN" sz="3200" dirty="0">
                <a:solidFill>
                  <a:schemeClr val="tx1"/>
                </a:solidFill>
                <a:latin typeface="Arial" pitchFamily="34" charset="0"/>
                <a:cs typeface="Arial" pitchFamily="34" charset="0"/>
              </a:rPr>
              <a:t>minh họa </a:t>
            </a:r>
            <a:r>
              <a:rPr lang="en-US" sz="3200" dirty="0" err="1">
                <a:solidFill>
                  <a:schemeClr val="tx1"/>
                </a:solidFill>
                <a:latin typeface="Arial" pitchFamily="34" charset="0"/>
                <a:cs typeface="Arial" pitchFamily="34" charset="0"/>
              </a:rPr>
              <a:t>về</a:t>
            </a:r>
            <a:r>
              <a:rPr lang="en-US" sz="3200" dirty="0">
                <a:solidFill>
                  <a:schemeClr val="tx1"/>
                </a:solidFill>
                <a:latin typeface="Arial" pitchFamily="34" charset="0"/>
                <a:cs typeface="Arial" pitchFamily="34" charset="0"/>
              </a:rPr>
              <a:t> </a:t>
            </a:r>
            <a:r>
              <a:rPr lang="en-US" sz="3200" dirty="0" err="1">
                <a:solidFill>
                  <a:srgbClr val="C00000"/>
                </a:solidFill>
                <a:latin typeface="Arial" pitchFamily="34" charset="0"/>
                <a:cs typeface="Arial" pitchFamily="34" charset="0"/>
              </a:rPr>
              <a:t>từng</a:t>
            </a:r>
            <a:r>
              <a:rPr lang="en-US" sz="3200" dirty="0">
                <a:solidFill>
                  <a:srgbClr val="C00000"/>
                </a:solidFill>
                <a:latin typeface="Arial" pitchFamily="34" charset="0"/>
                <a:cs typeface="Arial" pitchFamily="34" charset="0"/>
              </a:rPr>
              <a:t> </a:t>
            </a:r>
            <a:r>
              <a:rPr lang="en-US" sz="3200" dirty="0" err="1">
                <a:solidFill>
                  <a:srgbClr val="C00000"/>
                </a:solidFill>
                <a:latin typeface="Arial" pitchFamily="34" charset="0"/>
                <a:cs typeface="Arial" pitchFamily="34" charset="0"/>
              </a:rPr>
              <a:t>loại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trách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nhiệm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pháp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lý</a:t>
            </a:r>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 </a:t>
            </a:r>
          </a:p>
        </p:txBody>
      </p:sp>
      <p:sp>
        <p:nvSpPr>
          <p:cNvPr id="5" name="Snip Diagonal Corner Rectangle 4"/>
          <p:cNvSpPr/>
          <p:nvPr/>
        </p:nvSpPr>
        <p:spPr>
          <a:xfrm>
            <a:off x="533400" y="3429000"/>
            <a:ext cx="8229600" cy="2133600"/>
          </a:xfrm>
          <a:prstGeom prst="snip2Diag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fr-FR" sz="3200" b="1" dirty="0" err="1">
                <a:solidFill>
                  <a:schemeClr val="tx1"/>
                </a:solidFill>
              </a:rPr>
              <a:t>Trách</a:t>
            </a:r>
            <a:r>
              <a:rPr lang="fr-FR" sz="3200" b="1" dirty="0">
                <a:solidFill>
                  <a:schemeClr val="tx1"/>
                </a:solidFill>
              </a:rPr>
              <a:t> </a:t>
            </a:r>
            <a:r>
              <a:rPr lang="fr-FR" sz="3200" b="1" dirty="0" err="1">
                <a:solidFill>
                  <a:schemeClr val="tx1"/>
                </a:solidFill>
              </a:rPr>
              <a:t>nhiệm</a:t>
            </a:r>
            <a:r>
              <a:rPr lang="fr-FR" sz="3200" b="1" dirty="0">
                <a:solidFill>
                  <a:schemeClr val="tx1"/>
                </a:solidFill>
              </a:rPr>
              <a:t> </a:t>
            </a:r>
            <a:r>
              <a:rPr lang="fr-FR" sz="3200" b="1" dirty="0" err="1">
                <a:solidFill>
                  <a:schemeClr val="tx1"/>
                </a:solidFill>
              </a:rPr>
              <a:t>hình</a:t>
            </a:r>
            <a:r>
              <a:rPr lang="fr-FR" sz="3200" b="1" dirty="0">
                <a:solidFill>
                  <a:schemeClr val="tx1"/>
                </a:solidFill>
              </a:rPr>
              <a:t> </a:t>
            </a:r>
            <a:r>
              <a:rPr lang="fr-FR" sz="3200" b="1" dirty="0" err="1">
                <a:solidFill>
                  <a:schemeClr val="tx1"/>
                </a:solidFill>
              </a:rPr>
              <a:t>sự</a:t>
            </a:r>
            <a:r>
              <a:rPr lang="fr-FR" sz="3200" b="1" dirty="0">
                <a:solidFill>
                  <a:schemeClr val="tx1"/>
                </a:solidFill>
              </a:rPr>
              <a:t> </a:t>
            </a:r>
            <a:r>
              <a:rPr lang="fr-FR" sz="3200" b="1" dirty="0" smtClean="0">
                <a:solidFill>
                  <a:schemeClr val="tx1"/>
                </a:solidFill>
              </a:rPr>
              <a:t>(</a:t>
            </a:r>
            <a:r>
              <a:rPr lang="fr-FR" sz="3200" b="1" dirty="0" err="1" smtClean="0">
                <a:solidFill>
                  <a:schemeClr val="tx1"/>
                </a:solidFill>
              </a:rPr>
              <a:t>trang</a:t>
            </a:r>
            <a:r>
              <a:rPr lang="fr-FR" sz="3200" b="1" dirty="0" smtClean="0">
                <a:solidFill>
                  <a:schemeClr val="tx1"/>
                </a:solidFill>
              </a:rPr>
              <a:t> 84); VD:</a:t>
            </a:r>
          </a:p>
          <a:p>
            <a:r>
              <a:rPr lang="fr-FR" sz="3200" b="1" dirty="0" err="1">
                <a:solidFill>
                  <a:schemeClr val="tx1"/>
                </a:solidFill>
              </a:rPr>
              <a:t>Trách</a:t>
            </a:r>
            <a:r>
              <a:rPr lang="fr-FR" sz="3200" b="1" dirty="0">
                <a:solidFill>
                  <a:schemeClr val="tx1"/>
                </a:solidFill>
              </a:rPr>
              <a:t> </a:t>
            </a:r>
            <a:r>
              <a:rPr lang="fr-FR" sz="3200" b="1" dirty="0" err="1">
                <a:solidFill>
                  <a:schemeClr val="tx1"/>
                </a:solidFill>
              </a:rPr>
              <a:t>nhiệm</a:t>
            </a:r>
            <a:r>
              <a:rPr lang="fr-FR" sz="3200" b="1" dirty="0">
                <a:solidFill>
                  <a:schemeClr val="tx1"/>
                </a:solidFill>
              </a:rPr>
              <a:t> </a:t>
            </a:r>
            <a:r>
              <a:rPr lang="fr-FR" sz="3200" b="1" dirty="0" err="1">
                <a:solidFill>
                  <a:schemeClr val="tx1"/>
                </a:solidFill>
              </a:rPr>
              <a:t>hành</a:t>
            </a:r>
            <a:r>
              <a:rPr lang="fr-FR" sz="3200" b="1" dirty="0">
                <a:solidFill>
                  <a:schemeClr val="tx1"/>
                </a:solidFill>
              </a:rPr>
              <a:t> </a:t>
            </a:r>
            <a:r>
              <a:rPr lang="fr-FR" sz="3200" b="1" dirty="0" err="1" smtClean="0">
                <a:solidFill>
                  <a:schemeClr val="tx1"/>
                </a:solidFill>
              </a:rPr>
              <a:t>chính</a:t>
            </a:r>
            <a:r>
              <a:rPr lang="fr-FR" sz="3200" b="1" dirty="0">
                <a:solidFill>
                  <a:schemeClr val="tx1"/>
                </a:solidFill>
              </a:rPr>
              <a:t>; </a:t>
            </a:r>
            <a:r>
              <a:rPr lang="fr-FR" sz="3200" b="1" dirty="0" smtClean="0">
                <a:solidFill>
                  <a:schemeClr val="tx1"/>
                </a:solidFill>
              </a:rPr>
              <a:t>	VD</a:t>
            </a:r>
            <a:r>
              <a:rPr lang="fr-FR" sz="3200" b="1" dirty="0">
                <a:solidFill>
                  <a:schemeClr val="tx1"/>
                </a:solidFill>
              </a:rPr>
              <a:t>:</a:t>
            </a:r>
          </a:p>
          <a:p>
            <a:r>
              <a:rPr lang="fr-FR" sz="3200" b="1" dirty="0" err="1" smtClean="0">
                <a:solidFill>
                  <a:schemeClr val="tx1"/>
                </a:solidFill>
              </a:rPr>
              <a:t>Trách</a:t>
            </a:r>
            <a:r>
              <a:rPr lang="fr-FR" sz="3200" b="1" dirty="0" smtClean="0">
                <a:solidFill>
                  <a:schemeClr val="tx1"/>
                </a:solidFill>
              </a:rPr>
              <a:t> </a:t>
            </a:r>
            <a:r>
              <a:rPr lang="fr-FR" sz="3200" b="1" dirty="0" err="1">
                <a:solidFill>
                  <a:schemeClr val="tx1"/>
                </a:solidFill>
              </a:rPr>
              <a:t>nhiệm</a:t>
            </a:r>
            <a:r>
              <a:rPr lang="fr-FR" sz="3200" b="1" dirty="0">
                <a:solidFill>
                  <a:schemeClr val="tx1"/>
                </a:solidFill>
              </a:rPr>
              <a:t> </a:t>
            </a:r>
            <a:r>
              <a:rPr lang="fr-FR" sz="3200" b="1" dirty="0" err="1">
                <a:solidFill>
                  <a:schemeClr val="tx1"/>
                </a:solidFill>
              </a:rPr>
              <a:t>kỷ</a:t>
            </a:r>
            <a:r>
              <a:rPr lang="fr-FR" sz="3200" b="1" dirty="0">
                <a:solidFill>
                  <a:schemeClr val="tx1"/>
                </a:solidFill>
              </a:rPr>
              <a:t> </a:t>
            </a:r>
            <a:r>
              <a:rPr lang="fr-FR" sz="3200" b="1" dirty="0" err="1" smtClean="0">
                <a:solidFill>
                  <a:schemeClr val="tx1"/>
                </a:solidFill>
              </a:rPr>
              <a:t>luật</a:t>
            </a:r>
            <a:r>
              <a:rPr lang="fr-FR" sz="3200" b="1" dirty="0">
                <a:solidFill>
                  <a:schemeClr val="tx1"/>
                </a:solidFill>
              </a:rPr>
              <a:t>; </a:t>
            </a:r>
            <a:r>
              <a:rPr lang="fr-FR" sz="3200" b="1" dirty="0" smtClean="0">
                <a:solidFill>
                  <a:schemeClr val="tx1"/>
                </a:solidFill>
              </a:rPr>
              <a:t>		VD</a:t>
            </a:r>
            <a:r>
              <a:rPr lang="fr-FR" sz="3200" b="1" dirty="0">
                <a:solidFill>
                  <a:schemeClr val="tx1"/>
                </a:solidFill>
              </a:rPr>
              <a:t>:</a:t>
            </a:r>
          </a:p>
          <a:p>
            <a:r>
              <a:rPr lang="fr-FR" sz="3200" b="1" dirty="0" err="1" smtClean="0">
                <a:solidFill>
                  <a:schemeClr val="tx1"/>
                </a:solidFill>
              </a:rPr>
              <a:t>Trách</a:t>
            </a:r>
            <a:r>
              <a:rPr lang="fr-FR" sz="3200" b="1" dirty="0" smtClean="0">
                <a:solidFill>
                  <a:schemeClr val="tx1"/>
                </a:solidFill>
              </a:rPr>
              <a:t> </a:t>
            </a:r>
            <a:r>
              <a:rPr lang="fr-FR" sz="3200" b="1" dirty="0" err="1">
                <a:solidFill>
                  <a:schemeClr val="tx1"/>
                </a:solidFill>
              </a:rPr>
              <a:t>nhiệm</a:t>
            </a:r>
            <a:r>
              <a:rPr lang="fr-FR" sz="3200" b="1" dirty="0">
                <a:solidFill>
                  <a:schemeClr val="tx1"/>
                </a:solidFill>
              </a:rPr>
              <a:t> </a:t>
            </a:r>
            <a:r>
              <a:rPr lang="fr-FR" sz="3200" b="1" dirty="0" err="1">
                <a:solidFill>
                  <a:schemeClr val="tx1"/>
                </a:solidFill>
              </a:rPr>
              <a:t>dân</a:t>
            </a:r>
            <a:r>
              <a:rPr lang="fr-FR" sz="3200" b="1" dirty="0">
                <a:solidFill>
                  <a:schemeClr val="tx1"/>
                </a:solidFill>
              </a:rPr>
              <a:t> </a:t>
            </a:r>
            <a:r>
              <a:rPr lang="fr-FR" sz="3200" b="1" dirty="0" err="1">
                <a:solidFill>
                  <a:schemeClr val="tx1"/>
                </a:solidFill>
              </a:rPr>
              <a:t>sự</a:t>
            </a:r>
            <a:r>
              <a:rPr lang="fr-FR" sz="3200" dirty="0">
                <a:solidFill>
                  <a:schemeClr val="tx1"/>
                </a:solidFill>
              </a:rPr>
              <a:t> </a:t>
            </a:r>
            <a:r>
              <a:rPr lang="fr-FR" sz="3200" b="1" dirty="0">
                <a:solidFill>
                  <a:schemeClr val="tx1"/>
                </a:solidFill>
              </a:rPr>
              <a:t>; </a:t>
            </a:r>
            <a:r>
              <a:rPr lang="fr-FR" sz="3200" b="1" dirty="0" smtClean="0">
                <a:solidFill>
                  <a:schemeClr val="tx1"/>
                </a:solidFill>
              </a:rPr>
              <a:t>		VD:</a:t>
            </a:r>
            <a:endParaRPr lang="fr-FR" sz="32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90800" y="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1066800"/>
            <a:ext cx="8686800" cy="1600199"/>
          </a:xfrm>
          <a:prstGeom prst="snip2Diag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7:</a:t>
            </a:r>
            <a:r>
              <a:rPr lang="fr-FR" sz="3200" dirty="0" err="1">
                <a:solidFill>
                  <a:schemeClr val="tx1"/>
                </a:solidFill>
                <a:latin typeface="Arial" pitchFamily="34" charset="0"/>
                <a:cs typeface="Arial" pitchFamily="34" charset="0"/>
              </a:rPr>
              <a:t>Phân</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tích</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các</a:t>
            </a:r>
            <a:r>
              <a:rPr lang="fr-FR" sz="3200" dirty="0">
                <a:solidFill>
                  <a:schemeClr val="tx1"/>
                </a:solidFill>
                <a:latin typeface="Arial" pitchFamily="34" charset="0"/>
                <a:cs typeface="Arial" pitchFamily="34" charset="0"/>
              </a:rPr>
              <a:t> </a:t>
            </a:r>
            <a:r>
              <a:rPr lang="fr-FR" sz="3200" dirty="0" err="1">
                <a:solidFill>
                  <a:srgbClr val="C00000"/>
                </a:solidFill>
                <a:latin typeface="Arial" pitchFamily="34" charset="0"/>
                <a:cs typeface="Arial" pitchFamily="34" charset="0"/>
              </a:rPr>
              <a:t>đặc</a:t>
            </a:r>
            <a:r>
              <a:rPr lang="fr-FR" sz="3200" dirty="0">
                <a:solidFill>
                  <a:srgbClr val="C00000"/>
                </a:solidFill>
                <a:latin typeface="Arial" pitchFamily="34" charset="0"/>
                <a:cs typeface="Arial" pitchFamily="34" charset="0"/>
              </a:rPr>
              <a:t> </a:t>
            </a:r>
            <a:r>
              <a:rPr lang="fr-FR" sz="3200" dirty="0" err="1">
                <a:solidFill>
                  <a:srgbClr val="C00000"/>
                </a:solidFill>
                <a:latin typeface="Arial" pitchFamily="34" charset="0"/>
                <a:cs typeface="Arial" pitchFamily="34" charset="0"/>
              </a:rPr>
              <a:t>điểm</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nhận</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biết</a:t>
            </a:r>
            <a:r>
              <a:rPr lang="fr-FR" sz="3200" dirty="0">
                <a:solidFill>
                  <a:schemeClr val="tx1"/>
                </a:solidFill>
                <a:latin typeface="Arial" pitchFamily="34" charset="0"/>
                <a:cs typeface="Arial" pitchFamily="34" charset="0"/>
              </a:rPr>
              <a:t> </a:t>
            </a:r>
            <a:r>
              <a:rPr lang="fr-FR" sz="3200" dirty="0" err="1">
                <a:solidFill>
                  <a:srgbClr val="C00000"/>
                </a:solidFill>
                <a:latin typeface="Arial" pitchFamily="34" charset="0"/>
                <a:cs typeface="Arial" pitchFamily="34" charset="0"/>
              </a:rPr>
              <a:t>tội</a:t>
            </a:r>
            <a:r>
              <a:rPr lang="fr-FR" sz="3200" dirty="0">
                <a:solidFill>
                  <a:srgbClr val="C00000"/>
                </a:solidFill>
                <a:latin typeface="Arial" pitchFamily="34" charset="0"/>
                <a:cs typeface="Arial" pitchFamily="34" charset="0"/>
              </a:rPr>
              <a:t> </a:t>
            </a:r>
            <a:r>
              <a:rPr lang="fr-FR" sz="3200" dirty="0" err="1">
                <a:solidFill>
                  <a:srgbClr val="C00000"/>
                </a:solidFill>
                <a:latin typeface="Arial" pitchFamily="34" charset="0"/>
                <a:cs typeface="Arial" pitchFamily="34" charset="0"/>
              </a:rPr>
              <a:t>phạm</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từng</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đặc</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điểm</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cho</a:t>
            </a:r>
            <a:r>
              <a:rPr lang="fr-FR" sz="3200" dirty="0">
                <a:solidFill>
                  <a:schemeClr val="tx1"/>
                </a:solidFill>
                <a:latin typeface="Arial" pitchFamily="34" charset="0"/>
                <a:cs typeface="Arial" pitchFamily="34" charset="0"/>
              </a:rPr>
              <a:t> </a:t>
            </a:r>
            <a:r>
              <a:rPr lang="fr-FR" sz="3200" dirty="0" err="1">
                <a:solidFill>
                  <a:srgbClr val="C00000"/>
                </a:solidFill>
                <a:latin typeface="Arial" pitchFamily="34" charset="0"/>
                <a:cs typeface="Arial" pitchFamily="34" charset="0"/>
              </a:rPr>
              <a:t>ví</a:t>
            </a:r>
            <a:r>
              <a:rPr lang="fr-FR" sz="3200" dirty="0">
                <a:solidFill>
                  <a:srgbClr val="C00000"/>
                </a:solidFill>
                <a:latin typeface="Arial" pitchFamily="34" charset="0"/>
                <a:cs typeface="Arial" pitchFamily="34" charset="0"/>
              </a:rPr>
              <a:t> </a:t>
            </a:r>
            <a:r>
              <a:rPr lang="fr-FR" sz="3200" dirty="0" err="1">
                <a:solidFill>
                  <a:srgbClr val="C00000"/>
                </a:solidFill>
                <a:latin typeface="Arial" pitchFamily="34" charset="0"/>
                <a:cs typeface="Arial" pitchFamily="34" charset="0"/>
              </a:rPr>
              <a:t>dụ</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minh</a:t>
            </a:r>
            <a:r>
              <a:rPr lang="fr-FR" sz="3200" dirty="0">
                <a:solidFill>
                  <a:schemeClr val="tx1"/>
                </a:solidFill>
                <a:latin typeface="Arial" pitchFamily="34" charset="0"/>
                <a:cs typeface="Arial" pitchFamily="34" charset="0"/>
              </a:rPr>
              <a:t> </a:t>
            </a:r>
            <a:r>
              <a:rPr lang="fr-FR" sz="3200" dirty="0" err="1">
                <a:solidFill>
                  <a:schemeClr val="tx1"/>
                </a:solidFill>
                <a:latin typeface="Arial" pitchFamily="34" charset="0"/>
                <a:cs typeface="Arial" pitchFamily="34" charset="0"/>
              </a:rPr>
              <a:t>họa</a:t>
            </a:r>
            <a:r>
              <a:rPr lang="en-US" sz="3200" dirty="0" smtClean="0">
                <a:solidFill>
                  <a:schemeClr val="tx1"/>
                </a:solidFill>
                <a:latin typeface="Arial" pitchFamily="34" charset="0"/>
                <a:cs typeface="Arial" pitchFamily="34" charset="0"/>
              </a:rPr>
              <a:t> </a:t>
            </a:r>
          </a:p>
        </p:txBody>
      </p:sp>
      <p:sp>
        <p:nvSpPr>
          <p:cNvPr id="5" name="Snip Diagonal Corner Rectangle 4"/>
          <p:cNvSpPr/>
          <p:nvPr/>
        </p:nvSpPr>
        <p:spPr>
          <a:xfrm>
            <a:off x="0" y="2819400"/>
            <a:ext cx="9144000" cy="3048000"/>
          </a:xfrm>
          <a:prstGeom prst="snip2Diag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itchFamily="34" charset="0"/>
              <a:buChar char="•"/>
            </a:pPr>
            <a:r>
              <a:rPr lang="fr-FR" sz="3200" b="1" dirty="0" err="1">
                <a:solidFill>
                  <a:schemeClr val="tx1"/>
                </a:solidFill>
              </a:rPr>
              <a:t>Tính</a:t>
            </a:r>
            <a:r>
              <a:rPr lang="fr-FR" sz="3200" b="1" dirty="0">
                <a:solidFill>
                  <a:schemeClr val="tx1"/>
                </a:solidFill>
              </a:rPr>
              <a:t> </a:t>
            </a:r>
            <a:r>
              <a:rPr lang="fr-FR" sz="3200" b="1" dirty="0" err="1">
                <a:solidFill>
                  <a:schemeClr val="tx1"/>
                </a:solidFill>
              </a:rPr>
              <a:t>nguy</a:t>
            </a:r>
            <a:r>
              <a:rPr lang="fr-FR" sz="3200" b="1" dirty="0">
                <a:solidFill>
                  <a:schemeClr val="tx1"/>
                </a:solidFill>
              </a:rPr>
              <a:t> </a:t>
            </a:r>
            <a:r>
              <a:rPr lang="fr-FR" sz="3200" b="1" dirty="0" err="1">
                <a:solidFill>
                  <a:schemeClr val="tx1"/>
                </a:solidFill>
              </a:rPr>
              <a:t>hiểm</a:t>
            </a:r>
            <a:r>
              <a:rPr lang="fr-FR" sz="3200" b="1" dirty="0">
                <a:solidFill>
                  <a:schemeClr val="tx1"/>
                </a:solidFill>
              </a:rPr>
              <a:t> </a:t>
            </a:r>
            <a:r>
              <a:rPr lang="fr-FR" sz="3200" b="1" dirty="0" err="1">
                <a:solidFill>
                  <a:schemeClr val="tx1"/>
                </a:solidFill>
              </a:rPr>
              <a:t>cho</a:t>
            </a:r>
            <a:r>
              <a:rPr lang="fr-FR" sz="3200" b="1" dirty="0">
                <a:solidFill>
                  <a:schemeClr val="tx1"/>
                </a:solidFill>
              </a:rPr>
              <a:t> </a:t>
            </a:r>
            <a:r>
              <a:rPr lang="fr-FR" sz="3200" b="1" dirty="0" err="1">
                <a:solidFill>
                  <a:schemeClr val="tx1"/>
                </a:solidFill>
              </a:rPr>
              <a:t>xã</a:t>
            </a:r>
            <a:r>
              <a:rPr lang="fr-FR" sz="3200" b="1" dirty="0">
                <a:solidFill>
                  <a:schemeClr val="tx1"/>
                </a:solidFill>
              </a:rPr>
              <a:t> </a:t>
            </a:r>
            <a:r>
              <a:rPr lang="fr-FR" sz="3200" b="1" dirty="0" err="1">
                <a:solidFill>
                  <a:schemeClr val="tx1"/>
                </a:solidFill>
              </a:rPr>
              <a:t>hội</a:t>
            </a:r>
            <a:r>
              <a:rPr lang="fr-FR" sz="3200" b="1" dirty="0">
                <a:solidFill>
                  <a:schemeClr val="tx1"/>
                </a:solidFill>
              </a:rPr>
              <a:t> </a:t>
            </a:r>
            <a:r>
              <a:rPr lang="fr-FR" sz="3200" b="1" dirty="0" err="1">
                <a:solidFill>
                  <a:schemeClr val="tx1"/>
                </a:solidFill>
              </a:rPr>
              <a:t>của</a:t>
            </a:r>
            <a:r>
              <a:rPr lang="fr-FR" sz="3200" b="1" dirty="0">
                <a:solidFill>
                  <a:schemeClr val="tx1"/>
                </a:solidFill>
              </a:rPr>
              <a:t> </a:t>
            </a:r>
            <a:r>
              <a:rPr lang="fr-FR" sz="3200" b="1" dirty="0" err="1">
                <a:solidFill>
                  <a:schemeClr val="tx1"/>
                </a:solidFill>
              </a:rPr>
              <a:t>hành</a:t>
            </a:r>
            <a:r>
              <a:rPr lang="fr-FR" sz="3200" b="1" dirty="0">
                <a:solidFill>
                  <a:schemeClr val="tx1"/>
                </a:solidFill>
              </a:rPr>
              <a:t> vi </a:t>
            </a:r>
            <a:r>
              <a:rPr lang="fr-FR" sz="3200" b="1" dirty="0" err="1">
                <a:solidFill>
                  <a:schemeClr val="tx1"/>
                </a:solidFill>
              </a:rPr>
              <a:t>phạm</a:t>
            </a:r>
            <a:r>
              <a:rPr lang="fr-FR" sz="3200" b="1" dirty="0">
                <a:solidFill>
                  <a:schemeClr val="tx1"/>
                </a:solidFill>
              </a:rPr>
              <a:t> </a:t>
            </a:r>
            <a:r>
              <a:rPr lang="fr-FR" sz="3200" b="1" dirty="0" err="1" smtClean="0">
                <a:solidFill>
                  <a:schemeClr val="tx1"/>
                </a:solidFill>
              </a:rPr>
              <a:t>tội</a:t>
            </a:r>
            <a:r>
              <a:rPr lang="fr-FR" sz="3200" b="1" dirty="0" smtClean="0">
                <a:solidFill>
                  <a:schemeClr val="tx1"/>
                </a:solidFill>
              </a:rPr>
              <a:t>; (</a:t>
            </a:r>
            <a:r>
              <a:rPr lang="fr-FR" sz="3200" b="1" dirty="0" err="1" smtClean="0">
                <a:solidFill>
                  <a:schemeClr val="tx1"/>
                </a:solidFill>
              </a:rPr>
              <a:t>trang</a:t>
            </a:r>
            <a:r>
              <a:rPr lang="fr-FR" sz="3200" b="1" dirty="0" smtClean="0">
                <a:solidFill>
                  <a:schemeClr val="tx1"/>
                </a:solidFill>
              </a:rPr>
              <a:t> 148) ; 		VD:</a:t>
            </a:r>
          </a:p>
          <a:p>
            <a:pPr marL="457200" indent="-457200">
              <a:buFont typeface="Arial" pitchFamily="34" charset="0"/>
              <a:buChar char="•"/>
            </a:pPr>
            <a:r>
              <a:rPr lang="fr-FR" sz="3200" b="1" dirty="0" err="1">
                <a:solidFill>
                  <a:schemeClr val="tx1"/>
                </a:solidFill>
              </a:rPr>
              <a:t>Tính</a:t>
            </a:r>
            <a:r>
              <a:rPr lang="fr-FR" sz="3200" b="1" dirty="0">
                <a:solidFill>
                  <a:schemeClr val="tx1"/>
                </a:solidFill>
              </a:rPr>
              <a:t> </a:t>
            </a:r>
            <a:r>
              <a:rPr lang="fr-FR" sz="3200" b="1" dirty="0" err="1">
                <a:solidFill>
                  <a:schemeClr val="tx1"/>
                </a:solidFill>
              </a:rPr>
              <a:t>trái</a:t>
            </a:r>
            <a:r>
              <a:rPr lang="fr-FR" sz="3200" b="1" dirty="0">
                <a:solidFill>
                  <a:schemeClr val="tx1"/>
                </a:solidFill>
              </a:rPr>
              <a:t> </a:t>
            </a:r>
            <a:r>
              <a:rPr lang="fr-FR" sz="3200" b="1" dirty="0" err="1">
                <a:solidFill>
                  <a:schemeClr val="tx1"/>
                </a:solidFill>
              </a:rPr>
              <a:t>Pháp</a:t>
            </a:r>
            <a:r>
              <a:rPr lang="fr-FR" sz="3200" b="1" dirty="0">
                <a:solidFill>
                  <a:schemeClr val="tx1"/>
                </a:solidFill>
              </a:rPr>
              <a:t> </a:t>
            </a:r>
            <a:r>
              <a:rPr lang="fr-FR" sz="3200" b="1" dirty="0" err="1">
                <a:solidFill>
                  <a:schemeClr val="tx1"/>
                </a:solidFill>
              </a:rPr>
              <a:t>luật</a:t>
            </a:r>
            <a:r>
              <a:rPr lang="fr-FR" sz="3200" b="1" dirty="0">
                <a:solidFill>
                  <a:schemeClr val="tx1"/>
                </a:solidFill>
              </a:rPr>
              <a:t> </a:t>
            </a:r>
            <a:r>
              <a:rPr lang="fr-FR" sz="3200" b="1" dirty="0" err="1">
                <a:solidFill>
                  <a:schemeClr val="tx1"/>
                </a:solidFill>
              </a:rPr>
              <a:t>hình</a:t>
            </a:r>
            <a:r>
              <a:rPr lang="fr-FR" sz="3200" b="1" dirty="0">
                <a:solidFill>
                  <a:schemeClr val="tx1"/>
                </a:solidFill>
              </a:rPr>
              <a:t> </a:t>
            </a:r>
            <a:r>
              <a:rPr lang="fr-FR" sz="3200" b="1" dirty="0" err="1" smtClean="0">
                <a:solidFill>
                  <a:schemeClr val="tx1"/>
                </a:solidFill>
              </a:rPr>
              <a:t>sự</a:t>
            </a:r>
            <a:r>
              <a:rPr lang="fr-FR" sz="3200" b="1" dirty="0" smtClean="0">
                <a:solidFill>
                  <a:schemeClr val="tx1"/>
                </a:solidFill>
              </a:rPr>
              <a:t>; 	VD</a:t>
            </a:r>
            <a:r>
              <a:rPr lang="fr-FR" sz="3200" b="1" dirty="0">
                <a:solidFill>
                  <a:schemeClr val="tx1"/>
                </a:solidFill>
              </a:rPr>
              <a:t>:</a:t>
            </a:r>
          </a:p>
          <a:p>
            <a:pPr marL="457200" indent="-457200">
              <a:buFont typeface="Arial" pitchFamily="34" charset="0"/>
              <a:buChar char="•"/>
            </a:pPr>
            <a:r>
              <a:rPr lang="fr-FR" sz="3200" b="1" dirty="0" err="1" smtClean="0">
                <a:solidFill>
                  <a:schemeClr val="tx1"/>
                </a:solidFill>
              </a:rPr>
              <a:t>Tính</a:t>
            </a:r>
            <a:r>
              <a:rPr lang="fr-FR" sz="3200" b="1" dirty="0" smtClean="0">
                <a:solidFill>
                  <a:schemeClr val="tx1"/>
                </a:solidFill>
              </a:rPr>
              <a:t> </a:t>
            </a:r>
            <a:r>
              <a:rPr lang="fr-FR" sz="3200" b="1" dirty="0" err="1">
                <a:solidFill>
                  <a:schemeClr val="tx1"/>
                </a:solidFill>
              </a:rPr>
              <a:t>có</a:t>
            </a:r>
            <a:r>
              <a:rPr lang="fr-FR" sz="3200" b="1" dirty="0">
                <a:solidFill>
                  <a:schemeClr val="tx1"/>
                </a:solidFill>
              </a:rPr>
              <a:t> </a:t>
            </a:r>
            <a:r>
              <a:rPr lang="fr-FR" sz="3200" b="1" dirty="0" err="1">
                <a:solidFill>
                  <a:schemeClr val="tx1"/>
                </a:solidFill>
              </a:rPr>
              <a:t>lỗi</a:t>
            </a:r>
            <a:r>
              <a:rPr lang="fr-FR" sz="3200" b="1" dirty="0" smtClean="0">
                <a:solidFill>
                  <a:schemeClr val="tx1"/>
                </a:solidFill>
              </a:rPr>
              <a:t>: 					VD</a:t>
            </a:r>
            <a:r>
              <a:rPr lang="fr-FR" sz="3200" b="1" dirty="0">
                <a:solidFill>
                  <a:schemeClr val="tx1"/>
                </a:solidFill>
              </a:rPr>
              <a:t>:</a:t>
            </a:r>
          </a:p>
          <a:p>
            <a:pPr marL="457200" indent="-457200">
              <a:buFont typeface="Arial" pitchFamily="34" charset="0"/>
              <a:buChar char="•"/>
            </a:pPr>
            <a:r>
              <a:rPr lang="fr-FR" sz="3200" b="1" dirty="0" err="1" smtClean="0">
                <a:solidFill>
                  <a:schemeClr val="tx1"/>
                </a:solidFill>
              </a:rPr>
              <a:t>Năng</a:t>
            </a:r>
            <a:r>
              <a:rPr lang="fr-FR" sz="3200" b="1" dirty="0" smtClean="0">
                <a:solidFill>
                  <a:schemeClr val="tx1"/>
                </a:solidFill>
              </a:rPr>
              <a:t> </a:t>
            </a:r>
            <a:r>
              <a:rPr lang="fr-FR" sz="3200" b="1" dirty="0" err="1">
                <a:solidFill>
                  <a:schemeClr val="tx1"/>
                </a:solidFill>
              </a:rPr>
              <a:t>lực</a:t>
            </a:r>
            <a:r>
              <a:rPr lang="fr-FR" sz="3200" b="1" dirty="0">
                <a:solidFill>
                  <a:schemeClr val="tx1"/>
                </a:solidFill>
              </a:rPr>
              <a:t> </a:t>
            </a:r>
            <a:r>
              <a:rPr lang="fr-FR" sz="3200" b="1" dirty="0" err="1">
                <a:solidFill>
                  <a:schemeClr val="tx1"/>
                </a:solidFill>
              </a:rPr>
              <a:t>trách</a:t>
            </a:r>
            <a:r>
              <a:rPr lang="fr-FR" sz="3200" b="1" dirty="0">
                <a:solidFill>
                  <a:schemeClr val="tx1"/>
                </a:solidFill>
              </a:rPr>
              <a:t> </a:t>
            </a:r>
            <a:r>
              <a:rPr lang="fr-FR" sz="3200" b="1" dirty="0" err="1">
                <a:solidFill>
                  <a:schemeClr val="tx1"/>
                </a:solidFill>
              </a:rPr>
              <a:t>nhiệm</a:t>
            </a:r>
            <a:r>
              <a:rPr lang="fr-FR" sz="3200" b="1" dirty="0">
                <a:solidFill>
                  <a:schemeClr val="tx1"/>
                </a:solidFill>
              </a:rPr>
              <a:t> </a:t>
            </a:r>
            <a:r>
              <a:rPr lang="fr-FR" sz="3200" b="1" dirty="0" err="1">
                <a:solidFill>
                  <a:schemeClr val="tx1"/>
                </a:solidFill>
              </a:rPr>
              <a:t>hình</a:t>
            </a:r>
            <a:r>
              <a:rPr lang="fr-FR" sz="3200" b="1" dirty="0">
                <a:solidFill>
                  <a:schemeClr val="tx1"/>
                </a:solidFill>
              </a:rPr>
              <a:t> </a:t>
            </a:r>
            <a:r>
              <a:rPr lang="fr-FR" sz="3200" b="1" dirty="0" err="1">
                <a:solidFill>
                  <a:schemeClr val="tx1"/>
                </a:solidFill>
              </a:rPr>
              <a:t>sự</a:t>
            </a:r>
            <a:r>
              <a:rPr lang="fr-FR" sz="3200" b="1" dirty="0">
                <a:solidFill>
                  <a:schemeClr val="tx1"/>
                </a:solidFill>
              </a:rPr>
              <a:t> (</a:t>
            </a:r>
            <a:r>
              <a:rPr lang="fr-FR" sz="3200" b="1" dirty="0" err="1">
                <a:solidFill>
                  <a:schemeClr val="tx1"/>
                </a:solidFill>
              </a:rPr>
              <a:t>Tính</a:t>
            </a:r>
            <a:r>
              <a:rPr lang="fr-FR" sz="3200" b="1" dirty="0">
                <a:solidFill>
                  <a:schemeClr val="tx1"/>
                </a:solidFill>
              </a:rPr>
              <a:t> </a:t>
            </a:r>
            <a:r>
              <a:rPr lang="fr-FR" sz="3200" b="1" dirty="0" err="1">
                <a:solidFill>
                  <a:schemeClr val="tx1"/>
                </a:solidFill>
              </a:rPr>
              <a:t>chịu</a:t>
            </a:r>
            <a:r>
              <a:rPr lang="fr-FR" sz="3200" b="1" dirty="0">
                <a:solidFill>
                  <a:schemeClr val="tx1"/>
                </a:solidFill>
              </a:rPr>
              <a:t> </a:t>
            </a:r>
            <a:r>
              <a:rPr lang="fr-FR" sz="3200" b="1" dirty="0" err="1">
                <a:solidFill>
                  <a:schemeClr val="tx1"/>
                </a:solidFill>
              </a:rPr>
              <a:t>hình</a:t>
            </a:r>
            <a:r>
              <a:rPr lang="fr-FR" sz="3200" b="1" dirty="0">
                <a:solidFill>
                  <a:schemeClr val="tx1"/>
                </a:solidFill>
              </a:rPr>
              <a:t> </a:t>
            </a:r>
            <a:r>
              <a:rPr lang="fr-FR" sz="3200" b="1" dirty="0" err="1">
                <a:solidFill>
                  <a:schemeClr val="tx1"/>
                </a:solidFill>
              </a:rPr>
              <a:t>phạt</a:t>
            </a:r>
            <a:r>
              <a:rPr lang="fr-FR" sz="3200" b="1" dirty="0" smtClean="0">
                <a:solidFill>
                  <a:schemeClr val="tx1"/>
                </a:solidFill>
              </a:rPr>
              <a:t>): 					VD:</a:t>
            </a:r>
            <a:endParaRPr lang="fr-FR" sz="32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90800" y="76200"/>
            <a:ext cx="3733800" cy="914400"/>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TỰ  LUẬN</a:t>
            </a:r>
            <a:endParaRPr lang="vi-VN" sz="3200" b="1">
              <a:solidFill>
                <a:schemeClr val="tx1"/>
              </a:solidFill>
              <a:latin typeface="Arial" pitchFamily="34" charset="0"/>
              <a:cs typeface="Arial" pitchFamily="34" charset="0"/>
            </a:endParaRPr>
          </a:p>
        </p:txBody>
      </p:sp>
      <p:sp>
        <p:nvSpPr>
          <p:cNvPr id="6" name="Snip Diagonal Corner Rectangle 5"/>
          <p:cNvSpPr/>
          <p:nvPr/>
        </p:nvSpPr>
        <p:spPr>
          <a:xfrm>
            <a:off x="228600" y="1856508"/>
            <a:ext cx="8686800" cy="2292927"/>
          </a:xfrm>
          <a:prstGeom prst="snip2Diag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8</a:t>
            </a:r>
            <a:r>
              <a:rPr lang="en-US" sz="2800" b="1" dirty="0" smtClean="0">
                <a:solidFill>
                  <a:schemeClr val="tx1"/>
                </a:solidFill>
                <a:latin typeface="Arial" pitchFamily="34" charset="0"/>
                <a:cs typeface="Arial" pitchFamily="34" charset="0"/>
              </a:rPr>
              <a:t>:</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Vị</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trí</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tính</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chất</a:t>
            </a:r>
            <a:r>
              <a:rPr lang="en-US" sz="2800" dirty="0" smtClean="0">
                <a:solidFill>
                  <a:srgbClr val="C00000"/>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pháp</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lý</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Quốc</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hội</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Chức</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năng</a:t>
            </a:r>
            <a:r>
              <a:rPr lang="en-US" sz="2800" dirty="0" smtClean="0">
                <a:solidFill>
                  <a:srgbClr val="C00000"/>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Quốc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hội</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Cơ</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cấu</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tổ</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chức</a:t>
            </a:r>
            <a:r>
              <a:rPr lang="en-US" sz="2800" dirty="0" smtClean="0">
                <a:solidFill>
                  <a:srgbClr val="C00000"/>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Quốc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hội</a:t>
            </a:r>
            <a:r>
              <a:rPr lang="en-US" sz="2800" dirty="0" smtClean="0">
                <a:solidFill>
                  <a:schemeClr val="tx1"/>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Kỳ</a:t>
            </a:r>
            <a:r>
              <a:rPr lang="en-US" sz="2800" dirty="0" smtClean="0">
                <a:solidFill>
                  <a:srgbClr val="C00000"/>
                </a:solidFill>
                <a:latin typeface="Arial" pitchFamily="34" charset="0"/>
                <a:cs typeface="Arial" pitchFamily="34" charset="0"/>
              </a:rPr>
              <a:t> </a:t>
            </a:r>
            <a:r>
              <a:rPr lang="en-US" sz="2800" dirty="0" err="1" smtClean="0">
                <a:solidFill>
                  <a:srgbClr val="C00000"/>
                </a:solidFill>
                <a:latin typeface="Arial" pitchFamily="34" charset="0"/>
                <a:cs typeface="Arial" pitchFamily="34" charset="0"/>
              </a:rPr>
              <a:t>họp</a:t>
            </a:r>
            <a:r>
              <a:rPr lang="en-US" sz="2800" dirty="0" smtClean="0">
                <a:solidFill>
                  <a:srgbClr val="C00000"/>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Quốc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hội</a:t>
            </a:r>
            <a:r>
              <a:rPr lang="en-US" sz="2800" dirty="0" smtClean="0">
                <a:solidFill>
                  <a:schemeClr val="tx1"/>
                </a:solidFill>
                <a:latin typeface="Arial" pitchFamily="34" charset="0"/>
                <a:cs typeface="Arial" pitchFamily="34" charset="0"/>
              </a:rPr>
              <a:t>. Theo </a:t>
            </a:r>
            <a:r>
              <a:rPr lang="en-US" sz="2800" dirty="0" err="1" smtClean="0">
                <a:solidFill>
                  <a:schemeClr val="tx1"/>
                </a:solidFill>
                <a:latin typeface="Arial" pitchFamily="34" charset="0"/>
                <a:cs typeface="Arial" pitchFamily="34" charset="0"/>
              </a:rPr>
              <a:t>Hiến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pháp</a:t>
            </a:r>
            <a:r>
              <a:rPr lang="en-US" sz="2800" dirty="0" smtClean="0">
                <a:solidFill>
                  <a:schemeClr val="tx1"/>
                </a:solidFill>
                <a:latin typeface="Arial" pitchFamily="34" charset="0"/>
                <a:cs typeface="Arial" pitchFamily="34" charset="0"/>
              </a:rPr>
              <a:t> 2013 </a:t>
            </a:r>
            <a:r>
              <a:rPr lang="en-US" sz="2800" dirty="0" err="1" smtClean="0">
                <a:solidFill>
                  <a:schemeClr val="tx1"/>
                </a:solidFill>
                <a:latin typeface="Arial" pitchFamily="34" charset="0"/>
                <a:cs typeface="Arial" pitchFamily="34" charset="0"/>
              </a:rPr>
              <a:t>quy</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định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như</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thế</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nào</a:t>
            </a:r>
            <a:r>
              <a:rPr lang="en-US" sz="2800" dirty="0" smtClean="0">
                <a:solidFill>
                  <a:schemeClr val="tx1"/>
                </a:solidFill>
                <a:latin typeface="Arial" pitchFamily="34" charset="0"/>
                <a:cs typeface="Arial" pitchFamily="34" charset="0"/>
              </a:rPr>
              <a:t>?</a:t>
            </a:r>
            <a:endParaRPr lang="vi-VN" sz="2800" dirty="0">
              <a:solidFill>
                <a:schemeClr val="tx1"/>
              </a:solidFill>
              <a:latin typeface="Arial" pitchFamily="34" charset="0"/>
              <a:cs typeface="Arial" pitchFamily="34" charset="0"/>
            </a:endParaRPr>
          </a:p>
        </p:txBody>
      </p:sp>
      <p:sp>
        <p:nvSpPr>
          <p:cNvPr id="5" name="Snip Diagonal Corner Rectangle 4"/>
          <p:cNvSpPr/>
          <p:nvPr/>
        </p:nvSpPr>
        <p:spPr>
          <a:xfrm>
            <a:off x="228600" y="4419600"/>
            <a:ext cx="8686800" cy="2189018"/>
          </a:xfrm>
          <a:prstGeom prst="snip2Diag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Tx/>
              <a:buChar char="-"/>
            </a:pPr>
            <a:r>
              <a:rPr lang="en-US" sz="2800" dirty="0" err="1" smtClean="0">
                <a:solidFill>
                  <a:schemeClr val="tx1"/>
                </a:solidFill>
                <a:latin typeface="Arial" pitchFamily="34" charset="0"/>
                <a:cs typeface="Arial" pitchFamily="34" charset="0"/>
              </a:rPr>
              <a:t>Vị</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trí</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tính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chất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pháp</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lý</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trang</a:t>
            </a:r>
            <a:r>
              <a:rPr lang="en-US" sz="2800" dirty="0" smtClean="0">
                <a:solidFill>
                  <a:schemeClr val="tx1"/>
                </a:solidFill>
                <a:latin typeface="Arial" pitchFamily="34" charset="0"/>
                <a:cs typeface="Arial" pitchFamily="34" charset="0"/>
              </a:rPr>
              <a:t> 30</a:t>
            </a:r>
          </a:p>
          <a:p>
            <a:pPr>
              <a:buFontTx/>
              <a:buChar char="-"/>
            </a:pPr>
            <a:r>
              <a:rPr lang="en-US" sz="2800" dirty="0" err="1" smtClean="0">
                <a:solidFill>
                  <a:schemeClr val="tx1"/>
                </a:solidFill>
                <a:latin typeface="Arial" pitchFamily="34" charset="0"/>
                <a:cs typeface="Arial" pitchFamily="34" charset="0"/>
              </a:rPr>
              <a:t>Chức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năng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trang</a:t>
            </a:r>
            <a:r>
              <a:rPr lang="en-US" sz="2800" dirty="0" smtClean="0">
                <a:solidFill>
                  <a:schemeClr val="tx1"/>
                </a:solidFill>
                <a:latin typeface="Arial" pitchFamily="34" charset="0"/>
                <a:cs typeface="Arial" pitchFamily="34" charset="0"/>
              </a:rPr>
              <a:t> 30</a:t>
            </a:r>
          </a:p>
          <a:p>
            <a:pPr>
              <a:buFontTx/>
              <a:buChar char="-"/>
            </a:pPr>
            <a:r>
              <a:rPr lang="en-US" sz="2800" dirty="0" err="1" smtClean="0">
                <a:solidFill>
                  <a:schemeClr val="tx1"/>
                </a:solidFill>
                <a:latin typeface="Arial" pitchFamily="34" charset="0"/>
                <a:cs typeface="Arial" pitchFamily="34" charset="0"/>
              </a:rPr>
              <a:t>Cơ</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cấu</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tổ</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chức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trang</a:t>
            </a:r>
            <a:r>
              <a:rPr lang="en-US" sz="2800" dirty="0" smtClean="0">
                <a:solidFill>
                  <a:schemeClr val="tx1"/>
                </a:solidFill>
                <a:latin typeface="Arial" pitchFamily="34" charset="0"/>
                <a:cs typeface="Arial" pitchFamily="34" charset="0"/>
              </a:rPr>
              <a:t> 31</a:t>
            </a:r>
          </a:p>
          <a:p>
            <a:pPr>
              <a:buFontTx/>
              <a:buChar char="-"/>
            </a:pPr>
            <a:r>
              <a:rPr lang="en-US" sz="2800" dirty="0" err="1" smtClean="0">
                <a:solidFill>
                  <a:schemeClr val="tx1"/>
                </a:solidFill>
                <a:latin typeface="Arial" pitchFamily="34" charset="0"/>
                <a:cs typeface="Arial" pitchFamily="34" charset="0"/>
              </a:rPr>
              <a:t>Kỳ</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họp</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trang</a:t>
            </a:r>
            <a:r>
              <a:rPr lang="en-US" sz="2800" dirty="0" smtClean="0">
                <a:solidFill>
                  <a:schemeClr val="tx1"/>
                </a:solidFill>
                <a:latin typeface="Arial" pitchFamily="34" charset="0"/>
                <a:cs typeface="Arial" pitchFamily="34" charset="0"/>
              </a:rPr>
              <a:t> 31</a:t>
            </a:r>
            <a:endParaRPr lang="vi-VN" sz="2800" dirty="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4073"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14745" y="1524000"/>
            <a:ext cx="8686800" cy="1600200"/>
          </a:xfrm>
          <a:prstGeom prst="snip2Diag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Các tổ chức chính trị - xã hội có quyền khai thác nguồn tài nguyên thiên nhiên trên lãnh thổ của quốc gia mình</a:t>
            </a:r>
            <a:endParaRPr lang="vi-VN" sz="2800">
              <a:solidFill>
                <a:schemeClr val="tx1"/>
              </a:solidFill>
              <a:latin typeface="Arial" pitchFamily="34" charset="0"/>
              <a:cs typeface="Arial" pitchFamily="34" charset="0"/>
            </a:endParaRPr>
          </a:p>
        </p:txBody>
      </p:sp>
      <p:sp>
        <p:nvSpPr>
          <p:cNvPr id="5" name="Rectangle 4"/>
          <p:cNvSpPr/>
          <p:nvPr/>
        </p:nvSpPr>
        <p:spPr>
          <a:xfrm>
            <a:off x="1905000" y="3352800"/>
            <a:ext cx="5715000" cy="12954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524000"/>
            <a:ext cx="8686800" cy="1600200"/>
          </a:xfrm>
          <a:prstGeom prst="snip2Diag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2</a:t>
            </a:r>
            <a:r>
              <a:rPr lang="en-US" sz="2800" b="1" dirty="0" smtClean="0">
                <a:solidFill>
                  <a:schemeClr val="tx1"/>
                </a:solidFill>
                <a:latin typeface="Arial" pitchFamily="34" charset="0"/>
                <a:cs typeface="Arial" pitchFamily="34" charset="0"/>
              </a:rPr>
              <a:t>:</a:t>
            </a:r>
            <a:r>
              <a:rPr lang="en-US" sz="2800" dirty="0" smtClean="0"/>
              <a:t> </a:t>
            </a:r>
            <a:r>
              <a:rPr lang="en-US" sz="2800" dirty="0" err="1" smtClean="0">
                <a:solidFill>
                  <a:schemeClr val="tx1"/>
                </a:solidFill>
                <a:latin typeface="Arial" pitchFamily="34" charset="0"/>
                <a:cs typeface="Arial" pitchFamily="34" charset="0"/>
              </a:rPr>
              <a:t>Thuế</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chỉ</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dùng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vào</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một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mục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đích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duy</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nhất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nuôi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bộ</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máy</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nước</a:t>
            </a:r>
            <a:r>
              <a:rPr lang="en-US" sz="2800" dirty="0" smtClean="0">
                <a:solidFill>
                  <a:schemeClr val="tx1"/>
                </a:solidFill>
                <a:latin typeface="Arial" pitchFamily="34" charset="0"/>
                <a:cs typeface="Arial" pitchFamily="34" charset="0"/>
              </a:rPr>
              <a:t>.</a:t>
            </a:r>
            <a:endParaRPr lang="vi-VN" sz="2800" dirty="0" smtClean="0">
              <a:solidFill>
                <a:schemeClr val="tx1"/>
              </a:solidFill>
              <a:latin typeface="Arial" pitchFamily="34" charset="0"/>
              <a:cs typeface="Arial" pitchFamily="34" charset="0"/>
            </a:endParaRPr>
          </a:p>
          <a:p>
            <a:endParaRPr lang="vi-VN" sz="2800" dirty="0">
              <a:solidFill>
                <a:schemeClr val="tx1"/>
              </a:solidFill>
              <a:latin typeface="Arial" pitchFamily="34" charset="0"/>
              <a:cs typeface="Arial" pitchFamily="34" charset="0"/>
            </a:endParaRPr>
          </a:p>
        </p:txBody>
      </p:sp>
      <p:sp>
        <p:nvSpPr>
          <p:cNvPr id="5" name="Rectangle 4"/>
          <p:cNvSpPr/>
          <p:nvPr/>
        </p:nvSpPr>
        <p:spPr>
          <a:xfrm>
            <a:off x="1905000" y="3429000"/>
            <a:ext cx="5715000" cy="129540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ppt_x-.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371600"/>
            <a:ext cx="8686800" cy="1600200"/>
          </a:xfrm>
          <a:prstGeom prst="snip2Diag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3</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Hội đồng Nhân dân là cơ quan hành chính nhà nước ở địa phương</a:t>
            </a:r>
            <a:endParaRPr lang="vi-VN" sz="2800">
              <a:solidFill>
                <a:schemeClr val="tx1"/>
              </a:solidFill>
              <a:latin typeface="Arial" pitchFamily="34" charset="0"/>
              <a:cs typeface="Arial" pitchFamily="34" charset="0"/>
            </a:endParaRPr>
          </a:p>
        </p:txBody>
      </p:sp>
      <p:sp>
        <p:nvSpPr>
          <p:cNvPr id="5" name="Rectangle 4"/>
          <p:cNvSpPr/>
          <p:nvPr/>
        </p:nvSpPr>
        <p:spPr>
          <a:xfrm>
            <a:off x="1905000" y="3200400"/>
            <a:ext cx="5715000" cy="12954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35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7620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371600"/>
            <a:ext cx="8686800" cy="1600200"/>
          </a:xfrm>
          <a:prstGeom prst="snip2Diag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4</a:t>
            </a:r>
            <a:r>
              <a:rPr lang="en-US" sz="2800" b="1" dirty="0" smtClean="0">
                <a:solidFill>
                  <a:schemeClr val="tx1"/>
                </a:solidFill>
                <a:latin typeface="Arial" pitchFamily="34" charset="0"/>
                <a:cs typeface="Arial" pitchFamily="34" charset="0"/>
              </a:rPr>
              <a:t>:</a:t>
            </a:r>
            <a:r>
              <a:rPr lang="en-US" sz="2800" dirty="0" smtClean="0"/>
              <a:t> </a:t>
            </a:r>
            <a:r>
              <a:rPr lang="fr-FR" sz="2800" dirty="0" err="1">
                <a:solidFill>
                  <a:schemeClr val="tx1"/>
                </a:solidFill>
                <a:latin typeface="Arial" pitchFamily="34" charset="0"/>
                <a:cs typeface="Arial" pitchFamily="34" charset="0"/>
              </a:rPr>
              <a:t>Nha</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nước</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bao</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giơ</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cũng</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mang</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tính</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giai</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cấp</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sâu</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sắc</a:t>
            </a:r>
            <a:endParaRPr lang="vi-VN" sz="2800" dirty="0">
              <a:solidFill>
                <a:schemeClr val="tx1"/>
              </a:solidFill>
              <a:latin typeface="Arial" pitchFamily="34" charset="0"/>
              <a:cs typeface="Arial" pitchFamily="34" charset="0"/>
            </a:endParaRPr>
          </a:p>
        </p:txBody>
      </p:sp>
      <p:sp>
        <p:nvSpPr>
          <p:cNvPr id="5" name="Rectangle 4"/>
          <p:cNvSpPr/>
          <p:nvPr/>
        </p:nvSpPr>
        <p:spPr>
          <a:xfrm>
            <a:off x="228600" y="3200400"/>
            <a:ext cx="8686800" cy="2667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Đúng</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nước</a:t>
            </a:r>
            <a:r>
              <a:rPr lang="en-US" sz="3200" dirty="0">
                <a:solidFill>
                  <a:schemeClr val="tx1"/>
                </a:solidFill>
                <a:latin typeface="Arial" pitchFamily="34" charset="0"/>
                <a:cs typeface="Arial" pitchFamily="34" charset="0"/>
              </a:rPr>
              <a:t> chỉ </a:t>
            </a:r>
            <a:r>
              <a:rPr lang="en-US" sz="3200" dirty="0" err="1">
                <a:solidFill>
                  <a:schemeClr val="tx1"/>
                </a:solidFill>
                <a:latin typeface="Arial" pitchFamily="34" charset="0"/>
                <a:cs typeface="Arial" pitchFamily="34" charset="0"/>
              </a:rPr>
              <a:t>ra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tồn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tại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trong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hội</a:t>
            </a:r>
            <a:r>
              <a:rPr lang="en-US" sz="3200" dirty="0">
                <a:solidFill>
                  <a:schemeClr val="tx1"/>
                </a:solidFill>
                <a:latin typeface="Arial" pitchFamily="34" charset="0"/>
                <a:cs typeface="Arial" pitchFamily="34" charset="0"/>
              </a:rPr>
              <a:t> có </a:t>
            </a:r>
            <a:r>
              <a:rPr lang="en-US" sz="3200" dirty="0" err="1">
                <a:solidFill>
                  <a:schemeClr val="tx1"/>
                </a:solidFill>
                <a:latin typeface="Arial" pitchFamily="34" charset="0"/>
                <a:cs typeface="Arial" pitchFamily="34" charset="0"/>
              </a:rPr>
              <a:t>giai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cấp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hơn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nữa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nước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luôn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đặt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ích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bảo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vê</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mục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đích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của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cấp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thống</a:t>
            </a:r>
            <a:r>
              <a:rPr lang="en-US" sz="3200" dirty="0">
                <a:solidFill>
                  <a:schemeClr val="tx1"/>
                </a:solidFill>
                <a:latin typeface="Arial" pitchFamily="34" charset="0"/>
                <a:cs typeface="Arial" pitchFamily="34" charset="0"/>
              </a:rPr>
              <a:t> trị </a:t>
            </a:r>
            <a:r>
              <a:rPr lang="en-US" sz="3200" dirty="0" err="1">
                <a:solidFill>
                  <a:schemeClr val="tx1"/>
                </a:solidFill>
                <a:latin typeface="Arial" pitchFamily="34" charset="0"/>
                <a:cs typeface="Arial" pitchFamily="34" charset="0"/>
              </a:rPr>
              <a:t>trong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xa</a:t>
            </a:r>
            <a:r>
              <a:rPr lang="en-US" sz="3200" dirty="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hội</a:t>
            </a:r>
            <a:endParaRPr lang="en-US" sz="3200" dirty="0" smtClean="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447800"/>
            <a:ext cx="8686800" cy="16002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5</a:t>
            </a:r>
            <a:r>
              <a:rPr lang="en-US" sz="2800" b="1" dirty="0" smtClean="0">
                <a:solidFill>
                  <a:schemeClr val="tx1"/>
                </a:solidFill>
                <a:latin typeface="Arial" pitchFamily="34" charset="0"/>
                <a:cs typeface="Arial" pitchFamily="34" charset="0"/>
              </a:rPr>
              <a:t>:</a:t>
            </a:r>
            <a:r>
              <a:rPr lang="en-US" sz="2800" dirty="0" smtClean="0"/>
              <a:t> </a:t>
            </a:r>
            <a:r>
              <a:rPr lang="en-US" sz="2800" dirty="0" err="1" smtClean="0">
                <a:solidFill>
                  <a:schemeClr val="tx1"/>
                </a:solidFill>
                <a:latin typeface="Arial" pitchFamily="34" charset="0"/>
                <a:cs typeface="Arial" pitchFamily="34" charset="0"/>
              </a:rPr>
              <a:t>Chỉ</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có</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nước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mới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có</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quyền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khai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thác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nguồn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tài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nguyên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thiên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nhiên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trên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lãnh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thổ</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quốc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gia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mình</a:t>
            </a:r>
            <a:endParaRPr lang="vi-VN" sz="2800" dirty="0">
              <a:solidFill>
                <a:schemeClr val="tx1"/>
              </a:solidFill>
              <a:latin typeface="Arial" pitchFamily="34" charset="0"/>
              <a:cs typeface="Arial" pitchFamily="34" charset="0"/>
            </a:endParaRPr>
          </a:p>
        </p:txBody>
      </p:sp>
      <p:sp>
        <p:nvSpPr>
          <p:cNvPr id="5" name="Rectangle 4"/>
          <p:cNvSpPr/>
          <p:nvPr/>
        </p:nvSpPr>
        <p:spPr>
          <a:xfrm>
            <a:off x="1905000" y="3429000"/>
            <a:ext cx="5715000" cy="12954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Đúng</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4855"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TRẮC NGHIỆM:</a:t>
            </a:r>
          </a:p>
          <a:p>
            <a:pPr algn="ct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định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sau</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đây</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đúng</a:t>
            </a:r>
            <a:r>
              <a:rPr lang="en-US" sz="3200" dirty="0" smtClean="0">
                <a:solidFill>
                  <a:schemeClr val="tx1"/>
                </a:solidFill>
                <a:latin typeface="Arial" pitchFamily="34" charset="0"/>
                <a:cs typeface="Arial" pitchFamily="34" charset="0"/>
              </a:rPr>
              <a:t> hay </a:t>
            </a:r>
            <a:r>
              <a:rPr lang="en-US" sz="3200" dirty="0" err="1" smtClean="0">
                <a:solidFill>
                  <a:srgbClr val="C00000"/>
                </a:solidFill>
                <a:latin typeface="Arial" pitchFamily="34" charset="0"/>
                <a:cs typeface="Arial" pitchFamily="34" charset="0"/>
              </a:rPr>
              <a:t>sai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giải</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thích</a:t>
            </a:r>
            <a:endParaRPr lang="vi-VN" sz="3200" b="1" dirty="0">
              <a:solidFill>
                <a:srgbClr val="C00000"/>
              </a:solidFill>
              <a:latin typeface="Arial" pitchFamily="34" charset="0"/>
              <a:cs typeface="Arial" pitchFamily="34" charset="0"/>
            </a:endParaRPr>
          </a:p>
        </p:txBody>
      </p:sp>
      <p:sp>
        <p:nvSpPr>
          <p:cNvPr id="6" name="Snip Diagonal Corner Rectangle 5"/>
          <p:cNvSpPr/>
          <p:nvPr/>
        </p:nvSpPr>
        <p:spPr>
          <a:xfrm>
            <a:off x="228600" y="1371600"/>
            <a:ext cx="8686800" cy="1600200"/>
          </a:xfrm>
          <a:prstGeom prst="snip2Diag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6</a:t>
            </a:r>
            <a:r>
              <a:rPr lang="en-US" sz="2800" b="1" smtClean="0">
                <a:solidFill>
                  <a:schemeClr val="tx1"/>
                </a:solidFill>
                <a:latin typeface="Arial" pitchFamily="34" charset="0"/>
                <a:cs typeface="Arial" pitchFamily="34" charset="0"/>
              </a:rPr>
              <a:t>:</a:t>
            </a:r>
            <a:r>
              <a:rPr lang="en-US" sz="2800" smtClean="0"/>
              <a:t> </a:t>
            </a:r>
            <a:r>
              <a:rPr lang="en-US" sz="2800" smtClean="0">
                <a:solidFill>
                  <a:schemeClr val="tx1"/>
                </a:solidFill>
                <a:latin typeface="Arial" pitchFamily="34" charset="0"/>
                <a:cs typeface="Arial" pitchFamily="34" charset="0"/>
              </a:rPr>
              <a:t>Thuế chỉ dùng vào một mục đích duy nhất là đầu tư cho xã hội để phát triển</a:t>
            </a:r>
            <a:endParaRPr lang="vi-VN" sz="2800">
              <a:solidFill>
                <a:schemeClr val="tx1"/>
              </a:solidFill>
              <a:latin typeface="Arial" pitchFamily="34" charset="0"/>
              <a:cs typeface="Arial" pitchFamily="34" charset="0"/>
            </a:endParaRPr>
          </a:p>
        </p:txBody>
      </p:sp>
      <p:sp>
        <p:nvSpPr>
          <p:cNvPr id="5" name="Rectangle 4"/>
          <p:cNvSpPr/>
          <p:nvPr/>
        </p:nvSpPr>
        <p:spPr>
          <a:xfrm>
            <a:off x="1905000" y="3200400"/>
            <a:ext cx="5715000" cy="12954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12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371600"/>
            <a:ext cx="8686800" cy="990600"/>
          </a:xfrm>
          <a:prstGeom prst="snip2Diag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7</a:t>
            </a:r>
            <a:r>
              <a:rPr lang="en-US" sz="2800" b="1"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Pháp</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luật</a:t>
            </a:r>
            <a:r>
              <a:rPr lang="en-US" sz="2800" dirty="0">
                <a:solidFill>
                  <a:schemeClr val="tx1"/>
                </a:solidFill>
                <a:latin typeface="Arial" pitchFamily="34" charset="0"/>
                <a:cs typeface="Arial" pitchFamily="34" charset="0"/>
              </a:rPr>
              <a:t> là </a:t>
            </a:r>
            <a:r>
              <a:rPr lang="en-US" sz="2800" dirty="0" err="1">
                <a:solidFill>
                  <a:schemeClr val="tx1"/>
                </a:solidFill>
                <a:latin typeface="Arial" pitchFamily="34" charset="0"/>
                <a:cs typeface="Arial" pitchFamily="34" charset="0"/>
              </a:rPr>
              <a:t>công</a:t>
            </a:r>
            <a:r>
              <a:rPr lang="en-US" sz="2800" dirty="0">
                <a:solidFill>
                  <a:schemeClr val="tx1"/>
                </a:solidFill>
                <a:latin typeface="Arial" pitchFamily="34" charset="0"/>
                <a:cs typeface="Arial" pitchFamily="34" charset="0"/>
              </a:rPr>
              <a:t> cụ </a:t>
            </a:r>
            <a:r>
              <a:rPr lang="en-US" sz="2800" dirty="0" err="1">
                <a:solidFill>
                  <a:schemeClr val="tx1"/>
                </a:solidFill>
                <a:latin typeface="Arial" pitchFamily="34" charset="0"/>
                <a:cs typeface="Arial" pitchFamily="34" charset="0"/>
              </a:rPr>
              <a:t>duy</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nhất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đê</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điều</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chỉnh</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hành</a:t>
            </a:r>
            <a:r>
              <a:rPr lang="en-US" sz="2800" dirty="0">
                <a:solidFill>
                  <a:schemeClr val="tx1"/>
                </a:solidFill>
                <a:latin typeface="Arial" pitchFamily="34" charset="0"/>
                <a:cs typeface="Arial" pitchFamily="34" charset="0"/>
              </a:rPr>
              <a:t> vi con </a:t>
            </a:r>
            <a:r>
              <a:rPr lang="en-US" sz="2800" dirty="0" err="1">
                <a:solidFill>
                  <a:schemeClr val="tx1"/>
                </a:solidFill>
                <a:latin typeface="Arial" pitchFamily="34" charset="0"/>
                <a:cs typeface="Arial" pitchFamily="34" charset="0"/>
              </a:rPr>
              <a:t>người</a:t>
            </a:r>
            <a:endParaRPr lang="vi-VN" sz="2800" dirty="0">
              <a:solidFill>
                <a:schemeClr val="tx1"/>
              </a:solidFill>
              <a:latin typeface="Arial" pitchFamily="34" charset="0"/>
              <a:cs typeface="Arial" pitchFamily="34" charset="0"/>
            </a:endParaRPr>
          </a:p>
        </p:txBody>
      </p:sp>
      <p:sp>
        <p:nvSpPr>
          <p:cNvPr id="5" name="Rectangle 4"/>
          <p:cNvSpPr/>
          <p:nvPr/>
        </p:nvSpPr>
        <p:spPr>
          <a:xfrm>
            <a:off x="228600" y="2590800"/>
            <a:ext cx="8686800" cy="3810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pPr marL="457200" indent="-457200">
              <a:buFontTx/>
              <a:buChar char="-"/>
            </a:pP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ngoài</a:t>
            </a:r>
            <a:r>
              <a:rPr lang="en-US" sz="3200" dirty="0" smtClean="0">
                <a:solidFill>
                  <a:schemeClr val="tx1"/>
                </a:solidFill>
                <a:latin typeface="Arial" pitchFamily="34" charset="0"/>
                <a:cs typeface="Arial" pitchFamily="34" charset="0"/>
              </a:rPr>
              <a:t> PL </a:t>
            </a:r>
            <a:r>
              <a:rPr lang="en-US" sz="3200" dirty="0" err="1" smtClean="0">
                <a:solidFill>
                  <a:schemeClr val="tx1"/>
                </a:solidFill>
                <a:latin typeface="Arial" pitchFamily="34" charset="0"/>
                <a:cs typeface="Arial" pitchFamily="34" charset="0"/>
              </a:rPr>
              <a:t>ra</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còn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có</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quy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phạm</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khác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điều</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chỉnh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hành</a:t>
            </a:r>
            <a:r>
              <a:rPr lang="en-US" sz="3200" dirty="0" smtClean="0">
                <a:solidFill>
                  <a:schemeClr val="tx1"/>
                </a:solidFill>
                <a:latin typeface="Arial" pitchFamily="34" charset="0"/>
                <a:cs typeface="Arial" pitchFamily="34" charset="0"/>
              </a:rPr>
              <a:t> vi con </a:t>
            </a:r>
            <a:r>
              <a:rPr lang="en-US" sz="3200" dirty="0" err="1" smtClean="0">
                <a:solidFill>
                  <a:schemeClr val="tx1"/>
                </a:solidFill>
                <a:latin typeface="Arial" pitchFamily="34" charset="0"/>
                <a:cs typeface="Arial" pitchFamily="34" charset="0"/>
              </a:rPr>
              <a:t>người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như</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quy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phạm</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đạo</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đức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quy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phạm</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tôn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giáo</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quy</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phạm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tập</a:t>
            </a:r>
            <a:r>
              <a:rPr lang="en-US" sz="3200" dirty="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quán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ngưỡng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để</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điều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chỉnh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những</a:t>
            </a:r>
            <a:r>
              <a:rPr lang="en-US" sz="3200" dirty="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hành</a:t>
            </a:r>
            <a:r>
              <a:rPr lang="en-US" sz="3200" dirty="0" smtClean="0">
                <a:solidFill>
                  <a:schemeClr val="tx1"/>
                </a:solidFill>
                <a:latin typeface="Arial" pitchFamily="34" charset="0"/>
                <a:cs typeface="Arial" pitchFamily="34" charset="0"/>
              </a:rPr>
              <a:t> vi con </a:t>
            </a:r>
            <a:r>
              <a:rPr lang="en-US" sz="3200" dirty="0" err="1" smtClean="0">
                <a:solidFill>
                  <a:schemeClr val="tx1"/>
                </a:solidFill>
                <a:latin typeface="Arial" pitchFamily="34" charset="0"/>
                <a:cs typeface="Arial" pitchFamily="34" charset="0"/>
              </a:rPr>
              <a:t>người</a:t>
            </a:r>
            <a:endParaRPr lang="en-US" sz="3200" dirty="0" smtClean="0">
              <a:solidFill>
                <a:schemeClr val="tx1"/>
              </a:solidFill>
              <a:latin typeface="Arial" pitchFamily="34" charset="0"/>
              <a:cs typeface="Arial" pitchFamily="34" charset="0"/>
            </a:endParaRPr>
          </a:p>
          <a:p>
            <a:pPr marL="914400" lvl="1" indent="-457200">
              <a:buFontTx/>
              <a:buChar char="-"/>
            </a:pP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62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371600"/>
            <a:ext cx="8686800" cy="1600200"/>
          </a:xfrm>
          <a:prstGeom prst="snip2Diag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8</a:t>
            </a:r>
            <a:r>
              <a:rPr lang="en-US" sz="2800" b="1" dirty="0" smtClean="0">
                <a:solidFill>
                  <a:schemeClr val="tx1"/>
                </a:solidFill>
                <a:latin typeface="Arial" pitchFamily="34" charset="0"/>
                <a:cs typeface="Arial" pitchFamily="34" charset="0"/>
              </a:rPr>
              <a:t>:</a:t>
            </a:r>
            <a:r>
              <a:rPr lang="en-US" sz="2800" dirty="0" smtClean="0"/>
              <a:t> </a:t>
            </a:r>
            <a:r>
              <a:rPr lang="en-US" sz="2800" dirty="0" err="1" smtClean="0">
                <a:solidFill>
                  <a:schemeClr val="tx1"/>
                </a:solidFill>
                <a:latin typeface="Arial" pitchFamily="34" charset="0"/>
                <a:cs typeface="Arial" pitchFamily="34" charset="0"/>
              </a:rPr>
              <a:t>Pháp</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luật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được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nước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đảm</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bảo</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thực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hiện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bằng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một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hình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thức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duy</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nhất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cưỡng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chế</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nước</a:t>
            </a:r>
            <a:endParaRPr lang="vi-VN" sz="2800" dirty="0">
              <a:solidFill>
                <a:schemeClr val="tx1"/>
              </a:solidFill>
              <a:latin typeface="Arial" pitchFamily="34" charset="0"/>
              <a:cs typeface="Arial" pitchFamily="34" charset="0"/>
            </a:endParaRPr>
          </a:p>
        </p:txBody>
      </p:sp>
      <p:sp>
        <p:nvSpPr>
          <p:cNvPr id="5" name="Rectangle 4"/>
          <p:cNvSpPr/>
          <p:nvPr/>
        </p:nvSpPr>
        <p:spPr>
          <a:xfrm>
            <a:off x="1905000" y="3200400"/>
            <a:ext cx="5715000" cy="12954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41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295400"/>
            <a:ext cx="8686800" cy="990600"/>
          </a:xfrm>
          <a:prstGeom prst="snip2Diag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10</a:t>
            </a:r>
            <a:r>
              <a:rPr lang="en-US" sz="2800" b="1"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Người</a:t>
            </a:r>
            <a:r>
              <a:rPr lang="en-US"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say </a:t>
            </a:r>
            <a:r>
              <a:rPr lang="en-US" sz="2800" dirty="0" err="1">
                <a:solidFill>
                  <a:schemeClr val="tx1"/>
                </a:solidFill>
                <a:latin typeface="Arial" pitchFamily="34" charset="0"/>
                <a:cs typeface="Arial" pitchFamily="34" charset="0"/>
              </a:rPr>
              <a:t>rượu</a:t>
            </a:r>
            <a:r>
              <a:rPr lang="en-US" sz="2800" dirty="0">
                <a:solidFill>
                  <a:schemeClr val="tx1"/>
                </a:solidFill>
                <a:latin typeface="Arial" pitchFamily="34" charset="0"/>
                <a:cs typeface="Arial" pitchFamily="34" charset="0"/>
              </a:rPr>
              <a:t> là </a:t>
            </a:r>
            <a:r>
              <a:rPr lang="en-US" sz="2800" dirty="0" err="1">
                <a:solidFill>
                  <a:schemeClr val="tx1"/>
                </a:solidFill>
                <a:latin typeface="Arial" pitchFamily="34" charset="0"/>
                <a:cs typeface="Arial" pitchFamily="34" charset="0"/>
              </a:rPr>
              <a:t>người</a:t>
            </a:r>
            <a:r>
              <a:rPr lang="en-US" sz="2800" dirty="0">
                <a:solidFill>
                  <a:schemeClr val="tx1"/>
                </a:solidFill>
                <a:latin typeface="Arial" pitchFamily="34" charset="0"/>
                <a:cs typeface="Arial" pitchFamily="34" charset="0"/>
              </a:rPr>
              <a:t> có </a:t>
            </a:r>
            <a:r>
              <a:rPr lang="en-US" sz="2800" dirty="0" err="1">
                <a:solidFill>
                  <a:schemeClr val="tx1"/>
                </a:solidFill>
                <a:latin typeface="Arial" pitchFamily="34" charset="0"/>
                <a:cs typeface="Arial" pitchFamily="34" charset="0"/>
              </a:rPr>
              <a:t>năng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lực</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hành</a:t>
            </a:r>
            <a:r>
              <a:rPr lang="en-US" sz="2800" dirty="0">
                <a:solidFill>
                  <a:schemeClr val="tx1"/>
                </a:solidFill>
                <a:latin typeface="Arial" pitchFamily="34" charset="0"/>
                <a:cs typeface="Arial" pitchFamily="34" charset="0"/>
              </a:rPr>
              <a:t> vi </a:t>
            </a:r>
            <a:r>
              <a:rPr lang="en-US" sz="2800" dirty="0" err="1">
                <a:solidFill>
                  <a:schemeClr val="tx1"/>
                </a:solidFill>
                <a:latin typeface="Arial" pitchFamily="34" charset="0"/>
                <a:cs typeface="Arial" pitchFamily="34" charset="0"/>
              </a:rPr>
              <a:t>hạn</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chê</a:t>
            </a:r>
            <a:r>
              <a:rPr lang="en-US" sz="2800" dirty="0">
                <a:solidFill>
                  <a:schemeClr val="tx1"/>
                </a:solidFill>
                <a:latin typeface="Arial" pitchFamily="34" charset="0"/>
                <a:cs typeface="Arial" pitchFamily="34" charset="0"/>
              </a:rPr>
              <a:t>́</a:t>
            </a:r>
            <a:endParaRPr lang="vi-VN" sz="2800" dirty="0">
              <a:solidFill>
                <a:schemeClr val="tx1"/>
              </a:solidFill>
              <a:latin typeface="Arial" pitchFamily="34" charset="0"/>
              <a:cs typeface="Arial" pitchFamily="34" charset="0"/>
            </a:endParaRPr>
          </a:p>
        </p:txBody>
      </p:sp>
      <p:sp>
        <p:nvSpPr>
          <p:cNvPr id="5" name="Rectangle 4"/>
          <p:cNvSpPr/>
          <p:nvPr/>
        </p:nvSpPr>
        <p:spPr>
          <a:xfrm>
            <a:off x="228600" y="2438400"/>
            <a:ext cx="8686800" cy="3810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a:solidFill>
                  <a:schemeClr val="tx1"/>
                </a:solidFill>
                <a:latin typeface="Arial" pitchFamily="34" charset="0"/>
                <a:cs typeface="Arial" pitchFamily="34" charset="0"/>
              </a:rPr>
              <a:t>Chủ </a:t>
            </a:r>
            <a:r>
              <a:rPr lang="en-US" sz="3200" dirty="0" err="1">
                <a:solidFill>
                  <a:schemeClr val="tx1"/>
                </a:solidFill>
                <a:latin typeface="Arial" pitchFamily="34" charset="0"/>
                <a:cs typeface="Arial" pitchFamily="34" charset="0"/>
              </a:rPr>
              <a:t>thê</a:t>
            </a:r>
            <a:r>
              <a:rPr lang="en-US" sz="3200" dirty="0">
                <a:solidFill>
                  <a:schemeClr val="tx1"/>
                </a:solidFill>
                <a:latin typeface="Arial" pitchFamily="34" charset="0"/>
                <a:cs typeface="Arial" pitchFamily="34" charset="0"/>
              </a:rPr>
              <a:t>̉ có </a:t>
            </a:r>
            <a:r>
              <a:rPr lang="en-US" sz="3200" dirty="0" err="1">
                <a:solidFill>
                  <a:schemeClr val="tx1"/>
                </a:solidFill>
                <a:latin typeface="Arial" pitchFamily="34" charset="0"/>
                <a:cs typeface="Arial" pitchFamily="34" charset="0"/>
              </a:rPr>
              <a:t>đầy</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đu</a:t>
            </a:r>
            <a:r>
              <a:rPr lang="en-US" sz="3200" dirty="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năng</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lực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thê</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của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ca</a:t>
            </a:r>
            <a:r>
              <a:rPr lang="en-US" sz="3200" dirty="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nhân</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trước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khi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tư</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đặt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mình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vào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trạng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thái</a:t>
            </a:r>
            <a:r>
              <a:rPr lang="en-US" sz="3200" dirty="0">
                <a:solidFill>
                  <a:schemeClr val="tx1"/>
                </a:solidFill>
                <a:latin typeface="Arial" pitchFamily="34" charset="0"/>
                <a:cs typeface="Arial" pitchFamily="34" charset="0"/>
              </a:rPr>
              <a:t> (say </a:t>
            </a:r>
            <a:r>
              <a:rPr lang="en-US" sz="3200" dirty="0" err="1" smtClean="0">
                <a:solidFill>
                  <a:schemeClr val="tx1"/>
                </a:solidFill>
                <a:latin typeface="Arial" pitchFamily="34" charset="0"/>
                <a:cs typeface="Arial" pitchFamily="34" charset="0"/>
              </a:rPr>
              <a:t>rượu</a:t>
            </a:r>
            <a:r>
              <a:rPr lang="en-US" sz="3200" dirty="0" smtClean="0">
                <a:solidFill>
                  <a:schemeClr val="tx1"/>
                </a:solidFill>
                <a:latin typeface="Arial" pitchFamily="34" charset="0"/>
                <a:cs typeface="Arial" pitchFamily="34" charset="0"/>
              </a:rPr>
              <a:t>). </a:t>
            </a:r>
            <a:r>
              <a:rPr lang="en-US" sz="3200" dirty="0">
                <a:solidFill>
                  <a:schemeClr val="tx1"/>
                </a:solidFill>
                <a:latin typeface="Arial" pitchFamily="34" charset="0"/>
                <a:cs typeface="Arial" pitchFamily="34" charset="0"/>
              </a:rPr>
              <a:t>(</a:t>
            </a:r>
            <a:r>
              <a:rPr lang="en-US" sz="3200" dirty="0" err="1">
                <a:solidFill>
                  <a:schemeClr val="tx1"/>
                </a:solidFill>
                <a:latin typeface="Arial" pitchFamily="34" charset="0"/>
                <a:cs typeface="Arial" pitchFamily="34" charset="0"/>
              </a:rPr>
              <a:t>Điều</a:t>
            </a:r>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19/BLDS/</a:t>
            </a:r>
            <a:r>
              <a:rPr lang="en-US" sz="3200" dirty="0" err="1" smtClean="0">
                <a:solidFill>
                  <a:schemeClr val="tx1"/>
                </a:solidFill>
                <a:latin typeface="Arial" pitchFamily="34" charset="0"/>
                <a:cs typeface="Arial" pitchFamily="34" charset="0"/>
              </a:rPr>
              <a:t>Năm</a:t>
            </a:r>
            <a:r>
              <a:rPr lang="en-US" sz="3200" dirty="0" smtClean="0">
                <a:solidFill>
                  <a:schemeClr val="tx1"/>
                </a:solidFill>
                <a:latin typeface="Arial" pitchFamily="34" charset="0"/>
                <a:cs typeface="Arial" pitchFamily="34" charset="0"/>
              </a:rPr>
              <a:t> 2015: </a:t>
            </a:r>
            <a:r>
              <a:rPr lang="en-US" sz="3200" dirty="0" err="1" smtClean="0">
                <a:solidFill>
                  <a:schemeClr val="tx1"/>
                </a:solidFill>
                <a:latin typeface="Arial" pitchFamily="34" charset="0"/>
                <a:cs typeface="Arial" pitchFamily="34" charset="0"/>
              </a:rPr>
              <a:t>Năng</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lực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hành</a:t>
            </a:r>
            <a:r>
              <a:rPr lang="en-US" sz="3200" dirty="0">
                <a:solidFill>
                  <a:schemeClr val="tx1"/>
                </a:solidFill>
                <a:latin typeface="Arial" pitchFamily="34" charset="0"/>
                <a:cs typeface="Arial" pitchFamily="34" charset="0"/>
              </a:rPr>
              <a:t> vi </a:t>
            </a:r>
            <a:r>
              <a:rPr lang="en-US" sz="3200" dirty="0" err="1">
                <a:solidFill>
                  <a:schemeClr val="tx1"/>
                </a:solidFill>
                <a:latin typeface="Arial" pitchFamily="34" charset="0"/>
                <a:cs typeface="Arial" pitchFamily="34" charset="0"/>
              </a:rPr>
              <a:t>dân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sự</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cá</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nhân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khả</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năng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cá</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nhân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bằng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hành</a:t>
            </a:r>
            <a:r>
              <a:rPr lang="en-US" sz="3200" dirty="0">
                <a:solidFill>
                  <a:schemeClr val="tx1"/>
                </a:solidFill>
                <a:latin typeface="Arial" pitchFamily="34" charset="0"/>
                <a:cs typeface="Arial" pitchFamily="34" charset="0"/>
              </a:rPr>
              <a:t> vi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mình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xác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lập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thực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hiện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quyền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nghĩa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vụ</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dân</a:t>
            </a:r>
            <a:r>
              <a:rPr lang="en-US" sz="3200" dirty="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sự</a:t>
            </a:r>
            <a:r>
              <a:rPr lang="en-US" sz="3200" dirty="0" smtClean="0">
                <a:solidFill>
                  <a:schemeClr val="tx1"/>
                </a:solidFill>
                <a:latin typeface="Arial" pitchFamily="34" charset="0"/>
                <a:cs typeface="Arial" pitchFamily="34" charset="0"/>
              </a:rPr>
              <a:t>)</a:t>
            </a:r>
          </a:p>
          <a:p>
            <a:pPr marL="457200" indent="-457200">
              <a:buFontTx/>
              <a:buChar char="-"/>
            </a:pPr>
            <a:r>
              <a:rPr lang="en-US" sz="3200" dirty="0" err="1" smtClean="0">
                <a:solidFill>
                  <a:schemeClr val="tx1"/>
                </a:solidFill>
                <a:latin typeface="Arial" pitchFamily="34" charset="0"/>
                <a:cs typeface="Arial" pitchFamily="34" charset="0"/>
              </a:rPr>
              <a:t>trang</a:t>
            </a:r>
            <a:r>
              <a:rPr lang="en-US" sz="3200" smtClean="0">
                <a:solidFill>
                  <a:schemeClr val="tx1"/>
                </a:solidFill>
                <a:latin typeface="Arial" pitchFamily="34" charset="0"/>
                <a:cs typeface="Arial" pitchFamily="34" charset="0"/>
              </a:rPr>
              <a:t> 67</a:t>
            </a:r>
            <a:endParaRPr lang="en-US" sz="3200" dirty="0" smtClean="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447800"/>
            <a:ext cx="8686800" cy="1600200"/>
          </a:xfrm>
          <a:prstGeom prst="snip2Diag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11</a:t>
            </a:r>
            <a:r>
              <a:rPr lang="en-US" sz="2800" b="1" dirty="0" smtClean="0">
                <a:solidFill>
                  <a:schemeClr val="tx1"/>
                </a:solidFill>
                <a:latin typeface="Arial" pitchFamily="34" charset="0"/>
                <a:cs typeface="Arial" pitchFamily="34" charset="0"/>
              </a:rPr>
              <a:t>:</a:t>
            </a:r>
            <a:r>
              <a:rPr lang="en-US" sz="2800" dirty="0" smtClean="0"/>
              <a:t>  </a:t>
            </a:r>
            <a:r>
              <a:rPr lang="en-US" sz="2800" dirty="0" err="1" smtClean="0">
                <a:solidFill>
                  <a:schemeClr val="tx1"/>
                </a:solidFill>
                <a:latin typeface="Arial" pitchFamily="34" charset="0"/>
                <a:cs typeface="Arial" pitchFamily="34" charset="0"/>
              </a:rPr>
              <a:t>Mọi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hành</a:t>
            </a:r>
            <a:r>
              <a:rPr lang="en-US" sz="2800" dirty="0" smtClean="0">
                <a:solidFill>
                  <a:schemeClr val="tx1"/>
                </a:solidFill>
                <a:latin typeface="Arial" pitchFamily="34" charset="0"/>
                <a:cs typeface="Arial" pitchFamily="34" charset="0"/>
              </a:rPr>
              <a:t> vi </a:t>
            </a:r>
            <a:r>
              <a:rPr lang="en-US" sz="2800" dirty="0" err="1" smtClean="0">
                <a:solidFill>
                  <a:schemeClr val="tx1"/>
                </a:solidFill>
                <a:latin typeface="Arial" pitchFamily="34" charset="0"/>
                <a:cs typeface="Arial" pitchFamily="34" charset="0"/>
              </a:rPr>
              <a:t>trái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pháp</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luật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đều</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gọi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hành</a:t>
            </a:r>
            <a:r>
              <a:rPr lang="en-US" sz="2800" dirty="0" smtClean="0">
                <a:solidFill>
                  <a:schemeClr val="tx1"/>
                </a:solidFill>
                <a:latin typeface="Arial" pitchFamily="34" charset="0"/>
                <a:cs typeface="Arial" pitchFamily="34" charset="0"/>
              </a:rPr>
              <a:t> vi </a:t>
            </a:r>
            <a:r>
              <a:rPr lang="en-US" sz="2800" dirty="0" err="1" smtClean="0">
                <a:solidFill>
                  <a:schemeClr val="tx1"/>
                </a:solidFill>
                <a:latin typeface="Arial" pitchFamily="34" charset="0"/>
                <a:cs typeface="Arial" pitchFamily="34" charset="0"/>
              </a:rPr>
              <a:t>vi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phạm</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pháp</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luật</a:t>
            </a:r>
            <a:endParaRPr lang="vi-VN" sz="2800" dirty="0">
              <a:solidFill>
                <a:schemeClr val="tx1"/>
              </a:solidFill>
              <a:latin typeface="Arial" pitchFamily="34" charset="0"/>
              <a:cs typeface="Arial" pitchFamily="34" charset="0"/>
            </a:endParaRPr>
          </a:p>
        </p:txBody>
      </p:sp>
      <p:sp>
        <p:nvSpPr>
          <p:cNvPr id="5" name="Rectangle 4"/>
          <p:cNvSpPr/>
          <p:nvPr/>
        </p:nvSpPr>
        <p:spPr>
          <a:xfrm>
            <a:off x="1905000" y="3352800"/>
            <a:ext cx="5715000" cy="12954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78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371600"/>
            <a:ext cx="8686800" cy="16002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12</a:t>
            </a:r>
            <a:r>
              <a:rPr lang="en-US" sz="2800" b="1" dirty="0" smtClean="0">
                <a:solidFill>
                  <a:schemeClr val="tx1"/>
                </a:solidFill>
                <a:latin typeface="Arial" pitchFamily="34" charset="0"/>
                <a:cs typeface="Arial" pitchFamily="34" charset="0"/>
              </a:rPr>
              <a:t>:</a:t>
            </a:r>
            <a:r>
              <a:rPr lang="en-US" sz="2800" dirty="0" smtClean="0"/>
              <a:t>  </a:t>
            </a:r>
            <a:r>
              <a:rPr lang="en-US" sz="2800" dirty="0" err="1" smtClean="0">
                <a:solidFill>
                  <a:schemeClr val="tx1"/>
                </a:solidFill>
                <a:latin typeface="Arial" pitchFamily="34" charset="0"/>
                <a:cs typeface="Arial" pitchFamily="34" charset="0"/>
              </a:rPr>
              <a:t>Điều</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khiển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xe</a:t>
            </a:r>
            <a:r>
              <a:rPr lang="en-US" sz="2800" dirty="0" smtClean="0">
                <a:solidFill>
                  <a:schemeClr val="tx1"/>
                </a:solidFill>
                <a:latin typeface="Arial" pitchFamily="34" charset="0"/>
                <a:cs typeface="Arial" pitchFamily="34" charset="0"/>
              </a:rPr>
              <a:t> </a:t>
            </a:r>
            <a:r>
              <a:rPr lang="pt-BR" sz="2800" dirty="0" smtClean="0">
                <a:solidFill>
                  <a:schemeClr val="tx1"/>
                </a:solidFill>
                <a:latin typeface="Arial" pitchFamily="34" charset="0"/>
                <a:cs typeface="Arial" pitchFamily="34" charset="0"/>
              </a:rPr>
              <a:t>mô tô trên đường dừng lại trước tín hiệu đèn giao thông màu đỏ là hành</a:t>
            </a:r>
            <a:r>
              <a:rPr lang="en-US" sz="2800" dirty="0" smtClean="0">
                <a:solidFill>
                  <a:schemeClr val="tx1"/>
                </a:solidFill>
                <a:latin typeface="Arial" pitchFamily="34" charset="0"/>
                <a:cs typeface="Arial" pitchFamily="34" charset="0"/>
              </a:rPr>
              <a:t> vi </a:t>
            </a:r>
            <a:r>
              <a:rPr lang="en-US" sz="2800" dirty="0" err="1" smtClean="0">
                <a:solidFill>
                  <a:schemeClr val="tx1"/>
                </a:solidFill>
                <a:latin typeface="Arial" pitchFamily="34" charset="0"/>
                <a:cs typeface="Arial" pitchFamily="34" charset="0"/>
              </a:rPr>
              <a:t>thi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hành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pháp</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luật</a:t>
            </a:r>
            <a:endParaRPr lang="vi-VN" sz="2800" dirty="0">
              <a:solidFill>
                <a:schemeClr val="tx1"/>
              </a:solidFill>
              <a:latin typeface="Arial" pitchFamily="34" charset="0"/>
              <a:cs typeface="Arial" pitchFamily="34" charset="0"/>
            </a:endParaRPr>
          </a:p>
        </p:txBody>
      </p:sp>
      <p:sp>
        <p:nvSpPr>
          <p:cNvPr id="5" name="Rectangle 4"/>
          <p:cNvSpPr/>
          <p:nvPr/>
        </p:nvSpPr>
        <p:spPr>
          <a:xfrm>
            <a:off x="1905000" y="3276600"/>
            <a:ext cx="5715000" cy="12954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72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142009" y="1371600"/>
            <a:ext cx="8686800" cy="1219200"/>
          </a:xfrm>
          <a:prstGeom prst="snip2Diag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13</a:t>
            </a:r>
            <a:r>
              <a:rPr lang="en-US" sz="2800" b="1" dirty="0" smtClean="0">
                <a:solidFill>
                  <a:schemeClr val="tx1"/>
                </a:solidFill>
                <a:latin typeface="Arial" pitchFamily="34" charset="0"/>
                <a:cs typeface="Arial" pitchFamily="34" charset="0"/>
              </a:rPr>
              <a:t>:</a:t>
            </a:r>
            <a:r>
              <a:rPr lang="en-US" sz="2800" dirty="0">
                <a:solidFill>
                  <a:schemeClr val="tx1"/>
                </a:solidFill>
                <a:latin typeface="Arial" pitchFamily="34" charset="0"/>
                <a:cs typeface="Arial" pitchFamily="34" charset="0"/>
              </a:rPr>
              <a:t>Lỗi </a:t>
            </a:r>
            <a:r>
              <a:rPr lang="en-US" sz="2800" dirty="0" err="1">
                <a:solidFill>
                  <a:schemeClr val="tx1"/>
                </a:solidFill>
                <a:latin typeface="Arial" pitchFamily="34" charset="0"/>
                <a:cs typeface="Arial" pitchFamily="34" charset="0"/>
              </a:rPr>
              <a:t>là</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yếu</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tô</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duy</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nhất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trong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cấu</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thành</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của</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hành</a:t>
            </a:r>
            <a:r>
              <a:rPr lang="en-US" sz="2800" dirty="0">
                <a:solidFill>
                  <a:schemeClr val="tx1"/>
                </a:solidFill>
                <a:latin typeface="Arial" pitchFamily="34" charset="0"/>
                <a:cs typeface="Arial" pitchFamily="34" charset="0"/>
              </a:rPr>
              <a:t> vi </a:t>
            </a:r>
            <a:r>
              <a:rPr lang="en-US" sz="2800" dirty="0" err="1">
                <a:solidFill>
                  <a:schemeClr val="tx1"/>
                </a:solidFill>
                <a:latin typeface="Arial" pitchFamily="34" charset="0"/>
                <a:cs typeface="Arial" pitchFamily="34" charset="0"/>
              </a:rPr>
              <a:t>vi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phạm</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pháp</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luật</a:t>
            </a:r>
            <a:endParaRPr lang="vi-VN" sz="2800" dirty="0">
              <a:solidFill>
                <a:schemeClr val="tx1"/>
              </a:solidFill>
              <a:latin typeface="Arial" pitchFamily="34" charset="0"/>
              <a:cs typeface="Arial" pitchFamily="34" charset="0"/>
            </a:endParaRPr>
          </a:p>
        </p:txBody>
      </p:sp>
      <p:sp>
        <p:nvSpPr>
          <p:cNvPr id="5" name="Rectangle 4"/>
          <p:cNvSpPr/>
          <p:nvPr/>
        </p:nvSpPr>
        <p:spPr>
          <a:xfrm>
            <a:off x="142009" y="2819400"/>
            <a:ext cx="8773391" cy="3429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a:solidFill>
                  <a:schemeClr val="tx1"/>
                </a:solidFill>
              </a:rPr>
              <a:t>Lỗi</a:t>
            </a:r>
            <a:r>
              <a:rPr lang="en-US" sz="3200" dirty="0">
                <a:solidFill>
                  <a:schemeClr val="tx1"/>
                </a:solidFill>
              </a:rPr>
              <a:t> chỉ là </a:t>
            </a:r>
            <a:r>
              <a:rPr lang="en-US" sz="3200" dirty="0" err="1">
                <a:solidFill>
                  <a:schemeClr val="tx1"/>
                </a:solidFill>
              </a:rPr>
              <a:t>một</a:t>
            </a:r>
            <a:r>
              <a:rPr lang="en-US" sz="3200" dirty="0">
                <a:solidFill>
                  <a:schemeClr val="tx1"/>
                </a:solidFill>
              </a:rPr>
              <a:t> </a:t>
            </a:r>
            <a:r>
              <a:rPr lang="en-US" sz="3200" dirty="0" err="1">
                <a:solidFill>
                  <a:schemeClr val="tx1"/>
                </a:solidFill>
              </a:rPr>
              <a:t>trong</a:t>
            </a:r>
            <a:r>
              <a:rPr lang="en-US" sz="3200" dirty="0">
                <a:solidFill>
                  <a:schemeClr val="tx1"/>
                </a:solidFill>
              </a:rPr>
              <a:t> 04 </a:t>
            </a:r>
            <a:r>
              <a:rPr lang="en-US" sz="3200" dirty="0" err="1">
                <a:solidFill>
                  <a:schemeClr val="tx1"/>
                </a:solidFill>
              </a:rPr>
              <a:t>yếu</a:t>
            </a:r>
            <a:r>
              <a:rPr lang="en-US" sz="3200" dirty="0">
                <a:solidFill>
                  <a:schemeClr val="tx1"/>
                </a:solidFill>
              </a:rPr>
              <a:t> </a:t>
            </a:r>
            <a:r>
              <a:rPr lang="en-US" sz="3200" dirty="0" err="1">
                <a:solidFill>
                  <a:schemeClr val="tx1"/>
                </a:solidFill>
              </a:rPr>
              <a:t>tô</a:t>
            </a:r>
            <a:r>
              <a:rPr lang="en-US" sz="3200" dirty="0">
                <a:solidFill>
                  <a:schemeClr val="tx1"/>
                </a:solidFill>
              </a:rPr>
              <a:t>́ </a:t>
            </a:r>
            <a:r>
              <a:rPr lang="en-US" sz="3200" dirty="0" err="1">
                <a:solidFill>
                  <a:schemeClr val="tx1"/>
                </a:solidFill>
              </a:rPr>
              <a:t>cấu</a:t>
            </a:r>
            <a:r>
              <a:rPr lang="en-US" sz="3200" dirty="0">
                <a:solidFill>
                  <a:schemeClr val="tx1"/>
                </a:solidFill>
              </a:rPr>
              <a:t> </a:t>
            </a:r>
            <a:r>
              <a:rPr lang="en-US" sz="3200" dirty="0" err="1">
                <a:solidFill>
                  <a:schemeClr val="tx1"/>
                </a:solidFill>
              </a:rPr>
              <a:t>thành</a:t>
            </a:r>
            <a:r>
              <a:rPr lang="en-US" sz="3200" dirty="0">
                <a:solidFill>
                  <a:schemeClr val="tx1"/>
                </a:solidFill>
              </a:rPr>
              <a:t> </a:t>
            </a:r>
            <a:r>
              <a:rPr lang="en-US" sz="3200" dirty="0" err="1">
                <a:solidFill>
                  <a:schemeClr val="tx1"/>
                </a:solidFill>
              </a:rPr>
              <a:t>hành</a:t>
            </a:r>
            <a:r>
              <a:rPr lang="en-US" sz="3200" dirty="0">
                <a:solidFill>
                  <a:schemeClr val="tx1"/>
                </a:solidFill>
              </a:rPr>
              <a:t> vi </a:t>
            </a:r>
            <a:r>
              <a:rPr lang="en-US" sz="3200" dirty="0" err="1">
                <a:solidFill>
                  <a:schemeClr val="tx1"/>
                </a:solidFill>
              </a:rPr>
              <a:t>vi</a:t>
            </a:r>
            <a:r>
              <a:rPr lang="en-US" sz="3200" dirty="0">
                <a:solidFill>
                  <a:schemeClr val="tx1"/>
                </a:solidFill>
              </a:rPr>
              <a:t> </a:t>
            </a:r>
            <a:r>
              <a:rPr lang="en-US" sz="3200" dirty="0" err="1">
                <a:solidFill>
                  <a:schemeClr val="tx1"/>
                </a:solidFill>
              </a:rPr>
              <a:t>phạm</a:t>
            </a:r>
            <a:r>
              <a:rPr lang="en-US" sz="3200" dirty="0">
                <a:solidFill>
                  <a:schemeClr val="tx1"/>
                </a:solidFill>
              </a:rPr>
              <a:t> </a:t>
            </a:r>
            <a:r>
              <a:rPr lang="en-US" sz="3200" dirty="0" err="1">
                <a:solidFill>
                  <a:schemeClr val="tx1"/>
                </a:solidFill>
              </a:rPr>
              <a:t>pháp</a:t>
            </a:r>
            <a:r>
              <a:rPr lang="en-US" sz="3200" dirty="0">
                <a:solidFill>
                  <a:schemeClr val="tx1"/>
                </a:solidFill>
              </a:rPr>
              <a:t> </a:t>
            </a:r>
            <a:r>
              <a:rPr lang="en-US" sz="3200" dirty="0" err="1">
                <a:solidFill>
                  <a:schemeClr val="tx1"/>
                </a:solidFill>
              </a:rPr>
              <a:t>luật</a:t>
            </a:r>
            <a:r>
              <a:rPr lang="en-US" sz="3200" dirty="0">
                <a:solidFill>
                  <a:schemeClr val="tx1"/>
                </a:solidFill>
              </a:rPr>
              <a:t>; </a:t>
            </a:r>
            <a:r>
              <a:rPr lang="en-US" sz="3200" dirty="0" err="1">
                <a:solidFill>
                  <a:schemeClr val="tx1"/>
                </a:solidFill>
              </a:rPr>
              <a:t>ngoài</a:t>
            </a:r>
            <a:r>
              <a:rPr lang="en-US" sz="3200" dirty="0">
                <a:solidFill>
                  <a:schemeClr val="tx1"/>
                </a:solidFill>
              </a:rPr>
              <a:t> </a:t>
            </a:r>
            <a:r>
              <a:rPr lang="en-US" sz="3200" dirty="0" err="1">
                <a:solidFill>
                  <a:schemeClr val="tx1"/>
                </a:solidFill>
              </a:rPr>
              <a:t>lỗi</a:t>
            </a:r>
            <a:r>
              <a:rPr lang="en-US" sz="3200" dirty="0">
                <a:solidFill>
                  <a:schemeClr val="tx1"/>
                </a:solidFill>
              </a:rPr>
              <a:t> </a:t>
            </a:r>
            <a:r>
              <a:rPr lang="en-US" sz="3200" dirty="0" err="1">
                <a:solidFill>
                  <a:schemeClr val="tx1"/>
                </a:solidFill>
              </a:rPr>
              <a:t>còn</a:t>
            </a:r>
            <a:r>
              <a:rPr lang="en-US" sz="3200" dirty="0">
                <a:solidFill>
                  <a:schemeClr val="tx1"/>
                </a:solidFill>
              </a:rPr>
              <a:t> có 03 </a:t>
            </a:r>
            <a:r>
              <a:rPr lang="en-US" sz="3200" dirty="0" err="1">
                <a:solidFill>
                  <a:schemeClr val="tx1"/>
                </a:solidFill>
              </a:rPr>
              <a:t>dấu</a:t>
            </a:r>
            <a:r>
              <a:rPr lang="en-US" sz="3200" dirty="0">
                <a:solidFill>
                  <a:schemeClr val="tx1"/>
                </a:solidFill>
              </a:rPr>
              <a:t> </a:t>
            </a:r>
            <a:r>
              <a:rPr lang="en-US" sz="3200" dirty="0" err="1">
                <a:solidFill>
                  <a:schemeClr val="tx1"/>
                </a:solidFill>
              </a:rPr>
              <a:t>hiệu</a:t>
            </a:r>
            <a:r>
              <a:rPr lang="en-US" sz="3200" dirty="0">
                <a:solidFill>
                  <a:schemeClr val="tx1"/>
                </a:solidFill>
              </a:rPr>
              <a:t> </a:t>
            </a:r>
            <a:r>
              <a:rPr lang="en-US" sz="3200" dirty="0" err="1">
                <a:solidFill>
                  <a:schemeClr val="tx1"/>
                </a:solidFill>
              </a:rPr>
              <a:t>cơ</a:t>
            </a:r>
            <a:r>
              <a:rPr lang="en-US" sz="3200" dirty="0">
                <a:solidFill>
                  <a:schemeClr val="tx1"/>
                </a:solidFill>
              </a:rPr>
              <a:t> </a:t>
            </a:r>
            <a:r>
              <a:rPr lang="en-US" sz="3200" dirty="0" err="1">
                <a:solidFill>
                  <a:schemeClr val="tx1"/>
                </a:solidFill>
              </a:rPr>
              <a:t>bản</a:t>
            </a:r>
            <a:r>
              <a:rPr lang="en-US" sz="3200" dirty="0">
                <a:solidFill>
                  <a:schemeClr val="tx1"/>
                </a:solidFill>
              </a:rPr>
              <a:t> </a:t>
            </a:r>
            <a:r>
              <a:rPr lang="en-US" sz="3200" dirty="0" err="1">
                <a:solidFill>
                  <a:schemeClr val="tx1"/>
                </a:solidFill>
              </a:rPr>
              <a:t>khác</a:t>
            </a:r>
            <a:r>
              <a:rPr lang="en-US" sz="3200" dirty="0">
                <a:solidFill>
                  <a:schemeClr val="tx1"/>
                </a:solidFill>
              </a:rPr>
              <a:t> là: </a:t>
            </a:r>
            <a:endParaRPr lang="en-US" sz="3200" dirty="0" smtClean="0">
              <a:solidFill>
                <a:schemeClr val="tx1"/>
              </a:solidFill>
            </a:endParaRPr>
          </a:p>
          <a:p>
            <a:pPr marL="457200" indent="-457200">
              <a:buFont typeface="Arial" pitchFamily="34" charset="0"/>
              <a:buChar char="•"/>
            </a:pPr>
            <a:r>
              <a:rPr lang="en-US" sz="3200" dirty="0" err="1" smtClean="0">
                <a:solidFill>
                  <a:schemeClr val="tx1"/>
                </a:solidFill>
              </a:rPr>
              <a:t>Hành</a:t>
            </a:r>
            <a:r>
              <a:rPr lang="en-US" sz="3200" dirty="0" smtClean="0">
                <a:solidFill>
                  <a:schemeClr val="tx1"/>
                </a:solidFill>
              </a:rPr>
              <a:t> </a:t>
            </a:r>
            <a:r>
              <a:rPr lang="en-US" sz="3200" dirty="0">
                <a:solidFill>
                  <a:schemeClr val="tx1"/>
                </a:solidFill>
              </a:rPr>
              <a:t>vi </a:t>
            </a:r>
            <a:r>
              <a:rPr lang="en-US" sz="3200" dirty="0" err="1">
                <a:solidFill>
                  <a:schemeClr val="tx1"/>
                </a:solidFill>
              </a:rPr>
              <a:t>xác</a:t>
            </a:r>
            <a:r>
              <a:rPr lang="en-US" sz="3200" dirty="0">
                <a:solidFill>
                  <a:schemeClr val="tx1"/>
                </a:solidFill>
              </a:rPr>
              <a:t> </a:t>
            </a:r>
            <a:r>
              <a:rPr lang="en-US" sz="3200" dirty="0" err="1" smtClean="0">
                <a:solidFill>
                  <a:schemeClr val="tx1"/>
                </a:solidFill>
              </a:rPr>
              <a:t>định</a:t>
            </a:r>
            <a:endParaRPr lang="en-US" sz="3200" dirty="0">
              <a:solidFill>
                <a:schemeClr val="tx1"/>
              </a:solidFill>
            </a:endParaRPr>
          </a:p>
          <a:p>
            <a:pPr marL="457200" indent="-457200">
              <a:buFont typeface="Arial" pitchFamily="34" charset="0"/>
              <a:buChar char="•"/>
            </a:pPr>
            <a:r>
              <a:rPr lang="en-US" sz="3200" dirty="0" err="1" smtClean="0">
                <a:solidFill>
                  <a:schemeClr val="tx1"/>
                </a:solidFill>
              </a:rPr>
              <a:t>tính</a:t>
            </a:r>
            <a:r>
              <a:rPr lang="en-US" sz="3200" dirty="0" smtClean="0">
                <a:solidFill>
                  <a:schemeClr val="tx1"/>
                </a:solidFill>
              </a:rPr>
              <a:t> </a:t>
            </a:r>
            <a:r>
              <a:rPr lang="en-US" sz="3200" dirty="0" err="1">
                <a:solidFill>
                  <a:schemeClr val="tx1"/>
                </a:solidFill>
              </a:rPr>
              <a:t>trái</a:t>
            </a:r>
            <a:r>
              <a:rPr lang="en-US" sz="3200" dirty="0">
                <a:solidFill>
                  <a:schemeClr val="tx1"/>
                </a:solidFill>
              </a:rPr>
              <a:t> </a:t>
            </a:r>
            <a:r>
              <a:rPr lang="en-US" sz="3200" dirty="0" err="1">
                <a:solidFill>
                  <a:schemeClr val="tx1"/>
                </a:solidFill>
              </a:rPr>
              <a:t>pháp</a:t>
            </a:r>
            <a:r>
              <a:rPr lang="en-US" sz="3200" dirty="0">
                <a:solidFill>
                  <a:schemeClr val="tx1"/>
                </a:solidFill>
              </a:rPr>
              <a:t> </a:t>
            </a:r>
            <a:r>
              <a:rPr lang="en-US" sz="3200" dirty="0" err="1" smtClean="0">
                <a:solidFill>
                  <a:schemeClr val="tx1"/>
                </a:solidFill>
              </a:rPr>
              <a:t>luật</a:t>
            </a:r>
            <a:endParaRPr lang="en-US" sz="3200" dirty="0" smtClean="0">
              <a:solidFill>
                <a:schemeClr val="tx1"/>
              </a:solidFill>
            </a:endParaRPr>
          </a:p>
          <a:p>
            <a:pPr marL="457200" indent="-457200">
              <a:buFont typeface="Arial" pitchFamily="34" charset="0"/>
              <a:buChar char="•"/>
            </a:pPr>
            <a:r>
              <a:rPr lang="en-US" sz="3200" dirty="0" err="1" smtClean="0">
                <a:solidFill>
                  <a:schemeClr val="tx1"/>
                </a:solidFill>
              </a:rPr>
              <a:t>năng</a:t>
            </a:r>
            <a:r>
              <a:rPr lang="en-US" sz="3200" dirty="0" smtClean="0">
                <a:solidFill>
                  <a:schemeClr val="tx1"/>
                </a:solidFill>
              </a:rPr>
              <a:t> </a:t>
            </a:r>
            <a:r>
              <a:rPr lang="en-US" sz="3200" dirty="0" err="1">
                <a:solidFill>
                  <a:schemeClr val="tx1"/>
                </a:solidFill>
              </a:rPr>
              <a:t>lực</a:t>
            </a:r>
            <a:r>
              <a:rPr lang="en-US" sz="3200" dirty="0">
                <a:solidFill>
                  <a:schemeClr val="tx1"/>
                </a:solidFill>
              </a:rPr>
              <a:t> </a:t>
            </a:r>
            <a:r>
              <a:rPr lang="en-US" sz="3200" dirty="0" err="1">
                <a:solidFill>
                  <a:schemeClr val="tx1"/>
                </a:solidFill>
              </a:rPr>
              <a:t>trách</a:t>
            </a:r>
            <a:r>
              <a:rPr lang="en-US" sz="3200" dirty="0">
                <a:solidFill>
                  <a:schemeClr val="tx1"/>
                </a:solidFill>
              </a:rPr>
              <a:t> </a:t>
            </a:r>
            <a:r>
              <a:rPr lang="en-US" sz="3200" dirty="0" err="1">
                <a:solidFill>
                  <a:schemeClr val="tx1"/>
                </a:solidFill>
              </a:rPr>
              <a:t>nhiệm</a:t>
            </a:r>
            <a:r>
              <a:rPr lang="en-US" sz="3200" dirty="0">
                <a:solidFill>
                  <a:schemeClr val="tx1"/>
                </a:solidFill>
              </a:rPr>
              <a:t> </a:t>
            </a:r>
            <a:r>
              <a:rPr lang="en-US" sz="3200" dirty="0" err="1">
                <a:solidFill>
                  <a:schemeClr val="tx1"/>
                </a:solidFill>
              </a:rPr>
              <a:t>pháp</a:t>
            </a:r>
            <a:r>
              <a:rPr lang="en-US" sz="3200" dirty="0">
                <a:solidFill>
                  <a:schemeClr val="tx1"/>
                </a:solidFill>
              </a:rPr>
              <a:t> </a:t>
            </a:r>
            <a:r>
              <a:rPr lang="en-US" sz="3200" dirty="0" err="1">
                <a:solidFill>
                  <a:schemeClr val="tx1"/>
                </a:solidFill>
              </a:rPr>
              <a:t>ly</a:t>
            </a:r>
            <a:r>
              <a:rPr lang="en-US" sz="3200" dirty="0">
                <a:solidFill>
                  <a:schemeClr val="tx1"/>
                </a:solidFill>
              </a:rPr>
              <a:t>́ </a:t>
            </a:r>
            <a:r>
              <a:rPr lang="en-US" sz="3200" dirty="0" err="1">
                <a:solidFill>
                  <a:schemeClr val="tx1"/>
                </a:solidFill>
              </a:rPr>
              <a:t>của</a:t>
            </a:r>
            <a:r>
              <a:rPr lang="en-US" sz="3200" dirty="0">
                <a:solidFill>
                  <a:schemeClr val="tx1"/>
                </a:solidFill>
              </a:rPr>
              <a:t> </a:t>
            </a:r>
            <a:r>
              <a:rPr lang="en-US" sz="3200" dirty="0" err="1">
                <a:solidFill>
                  <a:schemeClr val="tx1"/>
                </a:solidFill>
              </a:rPr>
              <a:t>chu</a:t>
            </a:r>
            <a:r>
              <a:rPr lang="en-US" sz="3200" dirty="0">
                <a:solidFill>
                  <a:schemeClr val="tx1"/>
                </a:solidFill>
              </a:rPr>
              <a:t>̉ </a:t>
            </a:r>
            <a:r>
              <a:rPr lang="en-US" sz="3200" dirty="0" err="1">
                <a:solidFill>
                  <a:schemeClr val="tx1"/>
                </a:solidFill>
              </a:rPr>
              <a:t>thê</a:t>
            </a:r>
            <a:r>
              <a:rPr lang="en-US" sz="3200" dirty="0">
                <a:solidFill>
                  <a:schemeClr val="tx1"/>
                </a:solidFill>
              </a:rPr>
              <a:t>̉</a:t>
            </a:r>
            <a:endParaRPr lang="en-US" sz="3200" dirty="0" smtClean="0">
              <a:solidFill>
                <a:schemeClr val="tx1"/>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TRẮC NGHIỆM:</a:t>
            </a:r>
          </a:p>
          <a:p>
            <a:pPr algn="ct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định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sau</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đây</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đúng</a:t>
            </a:r>
            <a:r>
              <a:rPr lang="en-US" sz="3200" dirty="0" smtClean="0">
                <a:solidFill>
                  <a:schemeClr val="tx1"/>
                </a:solidFill>
                <a:latin typeface="Arial" pitchFamily="34" charset="0"/>
                <a:cs typeface="Arial" pitchFamily="34" charset="0"/>
              </a:rPr>
              <a:t> hay </a:t>
            </a:r>
            <a:r>
              <a:rPr lang="en-US" sz="3200" dirty="0" err="1" smtClean="0">
                <a:solidFill>
                  <a:srgbClr val="C00000"/>
                </a:solidFill>
                <a:latin typeface="Arial" pitchFamily="34" charset="0"/>
                <a:cs typeface="Arial" pitchFamily="34" charset="0"/>
              </a:rPr>
              <a:t>sai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giải</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thích</a:t>
            </a:r>
            <a:endParaRPr lang="vi-VN" sz="3200" b="1" dirty="0">
              <a:solidFill>
                <a:srgbClr val="C00000"/>
              </a:solidFill>
              <a:latin typeface="Arial" pitchFamily="34" charset="0"/>
              <a:cs typeface="Arial" pitchFamily="34" charset="0"/>
            </a:endParaRPr>
          </a:p>
        </p:txBody>
      </p:sp>
      <p:sp>
        <p:nvSpPr>
          <p:cNvPr id="6" name="Snip Diagonal Corner Rectangle 5"/>
          <p:cNvSpPr/>
          <p:nvPr/>
        </p:nvSpPr>
        <p:spPr>
          <a:xfrm>
            <a:off x="228600" y="1371600"/>
            <a:ext cx="8686800" cy="1600200"/>
          </a:xfrm>
          <a:prstGeom prst="snip2Diag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14</a:t>
            </a:r>
            <a:r>
              <a:rPr lang="en-US" sz="2800" b="1" dirty="0" smtClean="0">
                <a:solidFill>
                  <a:schemeClr val="tx1"/>
                </a:solidFill>
                <a:latin typeface="Arial" pitchFamily="34" charset="0"/>
                <a:cs typeface="Arial" pitchFamily="34" charset="0"/>
              </a:rPr>
              <a:t>:</a:t>
            </a:r>
            <a:r>
              <a:rPr lang="en-US" sz="2800" dirty="0" smtClean="0"/>
              <a:t>  </a:t>
            </a:r>
            <a:r>
              <a:rPr lang="en-US" sz="2800" dirty="0" smtClean="0">
                <a:solidFill>
                  <a:schemeClr val="tx1"/>
                </a:solidFill>
                <a:latin typeface="Arial" pitchFamily="34" charset="0"/>
                <a:cs typeface="Arial" pitchFamily="34" charset="0"/>
              </a:rPr>
              <a:t>“</a:t>
            </a:r>
            <a:r>
              <a:rPr lang="en-US" sz="2800" dirty="0" err="1" smtClean="0">
                <a:solidFill>
                  <a:schemeClr val="tx1"/>
                </a:solidFill>
                <a:latin typeface="Arial" pitchFamily="34" charset="0"/>
                <a:cs typeface="Arial" pitchFamily="34" charset="0"/>
              </a:rPr>
              <a:t>Quốc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Hội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là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cơ</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quan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hành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chính</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nhà</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nước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cao</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nhất</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của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nước</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Cộng</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hòa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xã</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hội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chủ</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nghĩa</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Việt</a:t>
            </a:r>
            <a:r>
              <a:rPr lang="en-US" sz="2800" dirty="0" smtClean="0">
                <a:solidFill>
                  <a:schemeClr val="tx1"/>
                </a:solidFill>
                <a:latin typeface="Arial" pitchFamily="34" charset="0"/>
                <a:cs typeface="Arial" pitchFamily="34" charset="0"/>
              </a:rPr>
              <a:t> Nam”.</a:t>
            </a:r>
            <a:endParaRPr lang="vi-VN" sz="2800" dirty="0">
              <a:solidFill>
                <a:schemeClr val="tx1"/>
              </a:solidFill>
              <a:latin typeface="Arial" pitchFamily="34" charset="0"/>
              <a:cs typeface="Arial" pitchFamily="34" charset="0"/>
            </a:endParaRPr>
          </a:p>
        </p:txBody>
      </p:sp>
      <p:sp>
        <p:nvSpPr>
          <p:cNvPr id="5" name="Rectangle 4"/>
          <p:cNvSpPr/>
          <p:nvPr/>
        </p:nvSpPr>
        <p:spPr>
          <a:xfrm>
            <a:off x="1905000" y="3200400"/>
            <a:ext cx="5715000" cy="12954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31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2"/>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524000"/>
            <a:ext cx="8686800" cy="1600200"/>
          </a:xfrm>
          <a:prstGeom prst="snip2Diag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smtClean="0">
                <a:solidFill>
                  <a:schemeClr val="tx1"/>
                </a:solidFill>
                <a:latin typeface="Arial" pitchFamily="34" charset="0"/>
                <a:cs typeface="Arial" pitchFamily="34" charset="0"/>
              </a:rPr>
              <a:t>Câu 15:</a:t>
            </a:r>
            <a:r>
              <a:rPr lang="en-US" sz="2800" smtClean="0"/>
              <a:t>  </a:t>
            </a:r>
            <a:r>
              <a:rPr lang="pt-BR" sz="2800" smtClean="0">
                <a:solidFill>
                  <a:schemeClr val="tx1"/>
                </a:solidFill>
                <a:latin typeface="Arial" pitchFamily="34" charset="0"/>
                <a:cs typeface="Arial" pitchFamily="34" charset="0"/>
              </a:rPr>
              <a:t>Đội mũ bảo hiểm khi ngồi trên mô tô là hành</a:t>
            </a:r>
            <a:r>
              <a:rPr lang="en-US" sz="2800" smtClean="0">
                <a:solidFill>
                  <a:schemeClr val="tx1"/>
                </a:solidFill>
                <a:latin typeface="Arial" pitchFamily="34" charset="0"/>
                <a:cs typeface="Arial" pitchFamily="34" charset="0"/>
              </a:rPr>
              <a:t> vi tuân thủ pháp luật</a:t>
            </a:r>
            <a:endParaRPr lang="vi-VN" sz="2800">
              <a:solidFill>
                <a:schemeClr val="tx1"/>
              </a:solidFill>
              <a:latin typeface="Arial" pitchFamily="34" charset="0"/>
              <a:cs typeface="Arial" pitchFamily="34" charset="0"/>
            </a:endParaRPr>
          </a:p>
        </p:txBody>
      </p:sp>
      <p:sp>
        <p:nvSpPr>
          <p:cNvPr id="5" name="Rectangle 4"/>
          <p:cNvSpPr/>
          <p:nvPr/>
        </p:nvSpPr>
        <p:spPr>
          <a:xfrm>
            <a:off x="1905000" y="3505200"/>
            <a:ext cx="5715000" cy="129540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smtClean="0">
                <a:solidFill>
                  <a:schemeClr val="tx1"/>
                </a:solidFill>
                <a:latin typeface="Arial" pitchFamily="34" charset="0"/>
                <a:cs typeface="Arial" pitchFamily="34" charset="0"/>
              </a:rPr>
              <a:t>- Nhận đinh trên là Sai</a:t>
            </a:r>
          </a:p>
          <a:p>
            <a:r>
              <a:rPr lang="en-US" sz="3200" smtClean="0">
                <a:solidFill>
                  <a:schemeClr val="tx1"/>
                </a:solidFill>
                <a:latin typeface="Arial" pitchFamily="34" charset="0"/>
                <a:cs typeface="Arial" pitchFamily="34" charset="0"/>
              </a:rPr>
              <a:t>- Tại vì: trang 73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447800"/>
            <a:ext cx="8686800" cy="1600200"/>
          </a:xfrm>
          <a:prstGeom prst="snip2Diag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16:</a:t>
            </a:r>
            <a:r>
              <a:rPr lang="en-US" sz="2800" dirty="0">
                <a:solidFill>
                  <a:schemeClr val="tx1"/>
                </a:solidFill>
                <a:latin typeface="Arial" pitchFamily="34" charset="0"/>
                <a:cs typeface="Arial" pitchFamily="34" charset="0"/>
              </a:rPr>
              <a:t>Độ </a:t>
            </a:r>
            <a:r>
              <a:rPr lang="en-US" sz="2800" dirty="0" err="1">
                <a:solidFill>
                  <a:schemeClr val="tx1"/>
                </a:solidFill>
                <a:latin typeface="Arial" pitchFamily="34" charset="0"/>
                <a:cs typeface="Arial" pitchFamily="34" charset="0"/>
              </a:rPr>
              <a:t>tuổi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chịu</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trách</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nhiệm</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hình</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sư</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đối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với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ca</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nhân</a:t>
            </a:r>
            <a:r>
              <a:rPr lang="en-US" sz="2800" dirty="0">
                <a:solidFill>
                  <a:schemeClr val="tx1"/>
                </a:solidFill>
                <a:latin typeface="Arial" pitchFamily="34" charset="0"/>
                <a:cs typeface="Arial" pitchFamily="34" charset="0"/>
              </a:rPr>
              <a:t> là </a:t>
            </a:r>
            <a:r>
              <a:rPr lang="en-US" sz="2800" dirty="0" err="1">
                <a:solidFill>
                  <a:schemeClr val="tx1"/>
                </a:solidFill>
                <a:latin typeface="Arial" pitchFamily="34" charset="0"/>
                <a:cs typeface="Arial" pitchFamily="34" charset="0"/>
              </a:rPr>
              <a:t>người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tư</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đu</a:t>
            </a:r>
            <a:r>
              <a:rPr lang="en-US" sz="2800" dirty="0">
                <a:solidFill>
                  <a:schemeClr val="tx1"/>
                </a:solidFill>
                <a:latin typeface="Arial" pitchFamily="34" charset="0"/>
                <a:cs typeface="Arial" pitchFamily="34" charset="0"/>
              </a:rPr>
              <a:t>̉ 16 </a:t>
            </a:r>
            <a:r>
              <a:rPr lang="en-US" sz="2800" dirty="0" err="1">
                <a:solidFill>
                  <a:schemeClr val="tx1"/>
                </a:solidFill>
                <a:latin typeface="Arial" pitchFamily="34" charset="0"/>
                <a:cs typeface="Arial" pitchFamily="34" charset="0"/>
              </a:rPr>
              <a:t>tuổi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trở</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lê</a:t>
            </a:r>
            <a:r>
              <a:rPr lang="en-US" sz="2800" dirty="0" err="1">
                <a:solidFill>
                  <a:schemeClr val="tx1"/>
                </a:solidFill>
              </a:rPr>
              <a:t>n</a:t>
            </a:r>
            <a:endParaRPr lang="vi-VN" sz="2800" dirty="0">
              <a:solidFill>
                <a:schemeClr val="tx1"/>
              </a:solidFill>
              <a:latin typeface="Arial" pitchFamily="34" charset="0"/>
              <a:cs typeface="Arial" pitchFamily="34" charset="0"/>
            </a:endParaRPr>
          </a:p>
        </p:txBody>
      </p:sp>
      <p:sp>
        <p:nvSpPr>
          <p:cNvPr id="5" name="Rectangle 4"/>
          <p:cNvSpPr/>
          <p:nvPr/>
        </p:nvSpPr>
        <p:spPr>
          <a:xfrm>
            <a:off x="1905000" y="3352800"/>
            <a:ext cx="5715000" cy="12954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150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9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latin typeface="Arial" pitchFamily="34" charset="0"/>
                <a:cs typeface="Arial" pitchFamily="34" charset="0"/>
              </a:rPr>
              <a:t>PHẦN  TRẮC NGHIỆM:</a:t>
            </a:r>
          </a:p>
          <a:p>
            <a:pPr algn="ctr"/>
            <a:r>
              <a:rPr lang="en-US" sz="3200" smtClean="0">
                <a:solidFill>
                  <a:schemeClr val="tx1"/>
                </a:solidFill>
                <a:latin typeface="Arial" pitchFamily="34" charset="0"/>
                <a:cs typeface="Arial" pitchFamily="34" charset="0"/>
              </a:rPr>
              <a:t>Nhận định sau đây </a:t>
            </a:r>
            <a:r>
              <a:rPr lang="en-US" sz="3200" smtClean="0">
                <a:solidFill>
                  <a:srgbClr val="C00000"/>
                </a:solidFill>
                <a:latin typeface="Arial" pitchFamily="34" charset="0"/>
                <a:cs typeface="Arial" pitchFamily="34" charset="0"/>
              </a:rPr>
              <a:t>đúng</a:t>
            </a:r>
            <a:r>
              <a:rPr lang="en-US" sz="3200" smtClean="0">
                <a:solidFill>
                  <a:schemeClr val="tx1"/>
                </a:solidFill>
                <a:latin typeface="Arial" pitchFamily="34" charset="0"/>
                <a:cs typeface="Arial" pitchFamily="34" charset="0"/>
              </a:rPr>
              <a:t> hay </a:t>
            </a:r>
            <a:r>
              <a:rPr lang="en-US" sz="3200" smtClean="0">
                <a:solidFill>
                  <a:srgbClr val="C00000"/>
                </a:solidFill>
                <a:latin typeface="Arial" pitchFamily="34" charset="0"/>
                <a:cs typeface="Arial" pitchFamily="34" charset="0"/>
              </a:rPr>
              <a:t>sai</a:t>
            </a:r>
            <a:r>
              <a:rPr lang="en-US" sz="3200" smtClean="0">
                <a:solidFill>
                  <a:schemeClr val="tx1"/>
                </a:solidFill>
                <a:latin typeface="Arial" pitchFamily="34" charset="0"/>
                <a:cs typeface="Arial" pitchFamily="34" charset="0"/>
              </a:rPr>
              <a:t> và </a:t>
            </a:r>
            <a:r>
              <a:rPr lang="en-US" sz="3200" smtClean="0">
                <a:solidFill>
                  <a:srgbClr val="C00000"/>
                </a:solidFill>
                <a:latin typeface="Arial" pitchFamily="34" charset="0"/>
                <a:cs typeface="Arial" pitchFamily="34" charset="0"/>
              </a:rPr>
              <a:t>giải thích</a:t>
            </a:r>
            <a:endParaRPr lang="vi-VN" sz="3200" b="1">
              <a:solidFill>
                <a:srgbClr val="C00000"/>
              </a:solidFill>
              <a:latin typeface="Arial" pitchFamily="34" charset="0"/>
              <a:cs typeface="Arial" pitchFamily="34" charset="0"/>
            </a:endParaRPr>
          </a:p>
        </p:txBody>
      </p:sp>
      <p:sp>
        <p:nvSpPr>
          <p:cNvPr id="6" name="Snip Diagonal Corner Rectangle 5"/>
          <p:cNvSpPr/>
          <p:nvPr/>
        </p:nvSpPr>
        <p:spPr>
          <a:xfrm>
            <a:off x="228600" y="1447800"/>
            <a:ext cx="8686800" cy="1600200"/>
          </a:xfrm>
          <a:prstGeom prst="snip2Diag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17:</a:t>
            </a:r>
            <a:r>
              <a:rPr lang="en-US" sz="2800" dirty="0" smtClean="0"/>
              <a:t> </a:t>
            </a:r>
            <a:r>
              <a:rPr lang="en-US" sz="3200" dirty="0" err="1" smtClean="0">
                <a:solidFill>
                  <a:schemeClr val="tx1"/>
                </a:solidFill>
                <a:latin typeface="Arial" pitchFamily="34" charset="0"/>
                <a:cs typeface="Arial" pitchFamily="34" charset="0"/>
              </a:rPr>
              <a:t>Tất</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cả</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các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quan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nước</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đều</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được</a:t>
            </a:r>
            <a:r>
              <a:rPr lang="en-US" sz="3200" dirty="0" smtClean="0">
                <a:solidFill>
                  <a:schemeClr val="tx1"/>
                </a:solidFill>
                <a:latin typeface="Arial" pitchFamily="34" charset="0"/>
                <a:cs typeface="Arial" pitchFamily="34" charset="0"/>
              </a:rPr>
              <a:t> ban </a:t>
            </a:r>
            <a:r>
              <a:rPr lang="en-US" sz="3200" dirty="0" err="1" smtClean="0">
                <a:solidFill>
                  <a:schemeClr val="tx1"/>
                </a:solidFill>
                <a:latin typeface="Arial" pitchFamily="34" charset="0"/>
                <a:cs typeface="Arial" pitchFamily="34" charset="0"/>
              </a:rPr>
              <a:t>hành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văn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bản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quy</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phạm</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pháp</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luật</a:t>
            </a:r>
            <a:endParaRPr lang="vi-VN" sz="3200" dirty="0">
              <a:solidFill>
                <a:schemeClr val="tx1"/>
              </a:solidFill>
              <a:latin typeface="Arial" pitchFamily="34" charset="0"/>
              <a:cs typeface="Arial" pitchFamily="34" charset="0"/>
            </a:endParaRPr>
          </a:p>
        </p:txBody>
      </p:sp>
      <p:sp>
        <p:nvSpPr>
          <p:cNvPr id="5" name="Rectangle 4"/>
          <p:cNvSpPr/>
          <p:nvPr/>
        </p:nvSpPr>
        <p:spPr>
          <a:xfrm>
            <a:off x="1905000" y="3200400"/>
            <a:ext cx="5715000" cy="12954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Sai</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54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0"/>
            <a:ext cx="8458200" cy="1143000"/>
          </a:xfrm>
          <a:prstGeom prst="rect">
            <a:avLst/>
          </a:prstGeom>
          <a:solidFill>
            <a:srgbClr val="F3C1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TRẮC NGHIỆM:</a:t>
            </a:r>
          </a:p>
          <a:p>
            <a:pPr algn="ct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định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sau</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đây</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đúng</a:t>
            </a:r>
            <a:r>
              <a:rPr lang="en-US" sz="3200" dirty="0" smtClean="0">
                <a:solidFill>
                  <a:schemeClr val="tx1"/>
                </a:solidFill>
                <a:latin typeface="Arial" pitchFamily="34" charset="0"/>
                <a:cs typeface="Arial" pitchFamily="34" charset="0"/>
              </a:rPr>
              <a:t> hay </a:t>
            </a:r>
            <a:r>
              <a:rPr lang="en-US" sz="3200" dirty="0" err="1" smtClean="0">
                <a:solidFill>
                  <a:srgbClr val="C00000"/>
                </a:solidFill>
                <a:latin typeface="Arial" pitchFamily="34" charset="0"/>
                <a:cs typeface="Arial" pitchFamily="34" charset="0"/>
              </a:rPr>
              <a:t>sai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giải</a:t>
            </a:r>
            <a:r>
              <a:rPr lang="en-US" sz="3200" dirty="0" smtClean="0">
                <a:solidFill>
                  <a:srgbClr val="C00000"/>
                </a:solidFill>
                <a:latin typeface="Arial" pitchFamily="34" charset="0"/>
                <a:cs typeface="Arial" pitchFamily="34" charset="0"/>
              </a:rPr>
              <a:t> </a:t>
            </a:r>
            <a:r>
              <a:rPr lang="en-US" sz="3200" dirty="0" err="1" smtClean="0">
                <a:solidFill>
                  <a:srgbClr val="C00000"/>
                </a:solidFill>
                <a:latin typeface="Arial" pitchFamily="34" charset="0"/>
                <a:cs typeface="Arial" pitchFamily="34" charset="0"/>
              </a:rPr>
              <a:t>thích</a:t>
            </a:r>
            <a:endParaRPr lang="vi-VN" sz="3200" b="1" dirty="0">
              <a:solidFill>
                <a:srgbClr val="C00000"/>
              </a:solidFill>
              <a:latin typeface="Arial" pitchFamily="34" charset="0"/>
              <a:cs typeface="Arial" pitchFamily="34" charset="0"/>
            </a:endParaRPr>
          </a:p>
        </p:txBody>
      </p:sp>
      <p:sp>
        <p:nvSpPr>
          <p:cNvPr id="6" name="Snip Diagonal Corner Rectangle 5"/>
          <p:cNvSpPr/>
          <p:nvPr/>
        </p:nvSpPr>
        <p:spPr>
          <a:xfrm>
            <a:off x="228600" y="1524000"/>
            <a:ext cx="8686800" cy="1600200"/>
          </a:xfrm>
          <a:prstGeom prst="snip2Diag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err="1" smtClean="0">
                <a:solidFill>
                  <a:schemeClr val="tx1"/>
                </a:solidFill>
                <a:latin typeface="Arial" pitchFamily="34" charset="0"/>
                <a:cs typeface="Arial" pitchFamily="34" charset="0"/>
              </a:rPr>
              <a:t>Câu</a:t>
            </a:r>
            <a:r>
              <a:rPr lang="en-US" sz="3200" b="1" dirty="0" smtClean="0">
                <a:solidFill>
                  <a:schemeClr val="tx1"/>
                </a:solidFill>
                <a:latin typeface="Arial" pitchFamily="34" charset="0"/>
                <a:cs typeface="Arial" pitchFamily="34" charset="0"/>
              </a:rPr>
              <a:t> 18:</a:t>
            </a:r>
            <a:r>
              <a:rPr lang="en-US" sz="2800" dirty="0" smtClean="0"/>
              <a:t> </a:t>
            </a:r>
            <a:r>
              <a:rPr lang="en-US" sz="2800" dirty="0" err="1">
                <a:solidFill>
                  <a:schemeClr val="tx1"/>
                </a:solidFill>
                <a:latin typeface="Arial" pitchFamily="34" charset="0"/>
                <a:cs typeface="Arial" pitchFamily="34" charset="0"/>
              </a:rPr>
              <a:t>Một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người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lao</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động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được</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ký</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kết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nhiều</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hợp</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đồng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lao</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động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với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nhiều</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người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sử</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dụng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lao</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động</a:t>
            </a:r>
            <a:endParaRPr lang="vi-VN" sz="2800" dirty="0">
              <a:solidFill>
                <a:schemeClr val="tx1"/>
              </a:solidFill>
              <a:latin typeface="Arial" pitchFamily="34" charset="0"/>
              <a:cs typeface="Arial" pitchFamily="34" charset="0"/>
            </a:endParaRPr>
          </a:p>
        </p:txBody>
      </p:sp>
      <p:sp>
        <p:nvSpPr>
          <p:cNvPr id="5" name="Rectangle 4"/>
          <p:cNvSpPr/>
          <p:nvPr/>
        </p:nvSpPr>
        <p:spPr>
          <a:xfrm>
            <a:off x="228600" y="3505200"/>
            <a:ext cx="8686800" cy="2286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Nhận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đinh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trên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là</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Đúng</a:t>
            </a:r>
            <a:endParaRPr lang="en-US" sz="3200" dirty="0" smtClean="0">
              <a:solidFill>
                <a:schemeClr val="tx1"/>
              </a:solidFill>
              <a:latin typeface="Arial" pitchFamily="34" charset="0"/>
              <a:cs typeface="Arial" pitchFamily="34" charset="0"/>
            </a:endParaRPr>
          </a:p>
          <a:p>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Tại</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vì</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có</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quyền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được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kết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nhiều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hợp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đồng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lao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động</a:t>
            </a:r>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khi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hoàn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thành</a:t>
            </a:r>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a:t>
            </a:r>
            <a:r>
              <a:rPr lang="en-US" sz="3200" dirty="0" err="1" smtClean="0">
                <a:solidFill>
                  <a:schemeClr val="tx1"/>
                </a:solidFill>
                <a:latin typeface="Arial" pitchFamily="34" charset="0"/>
                <a:cs typeface="Arial" pitchFamily="34" charset="0"/>
              </a:rPr>
              <a:t>đúng</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chất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lượng</a:t>
            </a:r>
            <a:r>
              <a:rPr lang="en-US" sz="3200" dirty="0">
                <a:solidFill>
                  <a:schemeClr val="tx1"/>
                </a:solidFill>
                <a:latin typeface="Arial" pitchFamily="34" charset="0"/>
                <a:cs typeface="Arial" pitchFamily="34" charset="0"/>
              </a:rPr>
              <a:t> &amp; </a:t>
            </a:r>
            <a:r>
              <a:rPr lang="en-US" sz="3200" dirty="0" err="1">
                <a:solidFill>
                  <a:schemeClr val="tx1"/>
                </a:solidFill>
                <a:latin typeface="Arial" pitchFamily="34" charset="0"/>
                <a:cs typeface="Arial" pitchFamily="34" charset="0"/>
              </a:rPr>
              <a:t>hiệu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quả</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đã</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thỏa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thuận</a:t>
            </a:r>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1</a:t>
            </a:r>
          </a:p>
        </p:txBody>
      </p:sp>
      <p:sp>
        <p:nvSpPr>
          <p:cNvPr id="6" name="Snip Diagonal Corner Rectangle 5"/>
          <p:cNvSpPr/>
          <p:nvPr/>
        </p:nvSpPr>
        <p:spPr>
          <a:xfrm>
            <a:off x="0" y="1066800"/>
            <a:ext cx="9144000" cy="5638800"/>
          </a:xfrm>
          <a:prstGeom prst="snip2DiagRect">
            <a:avLst/>
          </a:prstGeom>
        </p:spPr>
        <p:style>
          <a:lnRef idx="1">
            <a:schemeClr val="accent2"/>
          </a:lnRef>
          <a:fillRef idx="2">
            <a:schemeClr val="accent2"/>
          </a:fillRef>
          <a:effectRef idx="1">
            <a:schemeClr val="accent2"/>
          </a:effectRef>
          <a:fontRef idx="minor">
            <a:schemeClr val="dk1"/>
          </a:fontRef>
        </p:style>
        <p:txBody>
          <a:bodyPr rtlCol="0" anchor="ctr"/>
          <a:lstStyle/>
          <a:p>
            <a:pPr lvl="0"/>
            <a:r>
              <a:rPr lang="en-US" sz="2800" b="1" dirty="0" smtClean="0">
                <a:solidFill>
                  <a:schemeClr val="tx1"/>
                </a:solidFill>
                <a:latin typeface="Arial" pitchFamily="34" charset="0"/>
                <a:cs typeface="Arial" pitchFamily="34" charset="0"/>
              </a:rPr>
              <a:t>A 1</a:t>
            </a:r>
            <a:r>
              <a:rPr lang="en-US" sz="2800" dirty="0" smtClean="0">
                <a:solidFill>
                  <a:schemeClr val="tx1"/>
                </a:solidFill>
                <a:latin typeface="Arial" pitchFamily="34" charset="0"/>
                <a:cs typeface="Arial" pitchFamily="34" charset="0"/>
              </a:rPr>
              <a:t>5 </a:t>
            </a:r>
            <a:r>
              <a:rPr lang="en-US" sz="2800" dirty="0" err="1" smtClean="0">
                <a:solidFill>
                  <a:schemeClr val="tx1"/>
                </a:solidFill>
                <a:latin typeface="Arial" pitchFamily="34" charset="0"/>
                <a:cs typeface="Arial" pitchFamily="34" charset="0"/>
              </a:rPr>
              <a:t>tuổi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sinh</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sống</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với</a:t>
            </a:r>
            <a:r>
              <a:rPr lang="en-US" sz="2800" dirty="0" smtClean="0">
                <a:solidFill>
                  <a:schemeClr val="tx1"/>
                </a:solidFill>
                <a:latin typeface="Arial" pitchFamily="34" charset="0"/>
                <a:cs typeface="Arial" pitchFamily="34" charset="0"/>
              </a:rPr>
              <a:t> cha mẹ. A </a:t>
            </a:r>
            <a:r>
              <a:rPr lang="en-US" sz="2800" dirty="0" err="1" smtClean="0">
                <a:solidFill>
                  <a:schemeClr val="tx1"/>
                </a:solidFill>
                <a:latin typeface="Arial" pitchFamily="34" charset="0"/>
                <a:cs typeface="Arial" pitchFamily="34" charset="0"/>
              </a:rPr>
              <a:t>được</a:t>
            </a:r>
            <a:r>
              <a:rPr lang="en-US" sz="2800" dirty="0" smtClean="0">
                <a:solidFill>
                  <a:schemeClr val="tx1"/>
                </a:solidFill>
                <a:latin typeface="Arial" pitchFamily="34" charset="0"/>
                <a:cs typeface="Arial" pitchFamily="34" charset="0"/>
              </a:rPr>
              <a:t> B là </a:t>
            </a:r>
            <a:r>
              <a:rPr lang="en-US" sz="2800" dirty="0" err="1">
                <a:solidFill>
                  <a:schemeClr val="tx1"/>
                </a:solidFill>
                <a:latin typeface="Arial" pitchFamily="34" charset="0"/>
                <a:cs typeface="Arial" pitchFamily="34" charset="0"/>
              </a:rPr>
              <a:t>ông</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ngoại</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để</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lại</a:t>
            </a:r>
            <a:r>
              <a:rPr lang="en-US" sz="2800" dirty="0">
                <a:solidFill>
                  <a:schemeClr val="tx1"/>
                </a:solidFill>
                <a:latin typeface="Arial" pitchFamily="34" charset="0"/>
                <a:cs typeface="Arial" pitchFamily="34" charset="0"/>
              </a:rPr>
              <a:t> di </a:t>
            </a:r>
            <a:r>
              <a:rPr lang="en-US" sz="2800" dirty="0" err="1">
                <a:solidFill>
                  <a:schemeClr val="tx1"/>
                </a:solidFill>
                <a:latin typeface="Arial" pitchFamily="34" charset="0"/>
                <a:cs typeface="Arial" pitchFamily="34" charset="0"/>
              </a:rPr>
              <a:t>chúc</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cho</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thừa</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kế</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căn</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nhà</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gia</a:t>
            </a:r>
            <a:r>
              <a:rPr lang="en-US" sz="2800" dirty="0" smtClean="0">
                <a:solidFill>
                  <a:schemeClr val="tx1"/>
                </a:solidFill>
                <a:latin typeface="Arial" pitchFamily="34" charset="0"/>
                <a:cs typeface="Arial" pitchFamily="34" charset="0"/>
              </a:rPr>
              <a:t>́ 300 </a:t>
            </a:r>
            <a:r>
              <a:rPr lang="en-US" sz="2800" dirty="0" err="1" smtClean="0">
                <a:solidFill>
                  <a:schemeClr val="tx1"/>
                </a:solidFill>
                <a:latin typeface="Arial" pitchFamily="34" charset="0"/>
                <a:cs typeface="Arial" pitchFamily="34" charset="0"/>
              </a:rPr>
              <a:t>triệu</a:t>
            </a:r>
            <a:r>
              <a:rPr lang="en-US" sz="2800" dirty="0" smtClean="0">
                <a:solidFill>
                  <a:schemeClr val="tx1"/>
                </a:solidFill>
                <a:latin typeface="Arial" pitchFamily="34" charset="0"/>
                <a:cs typeface="Arial" pitchFamily="34" charset="0"/>
              </a:rPr>
              <a:t>. 1 </a:t>
            </a:r>
            <a:r>
              <a:rPr lang="en-US" sz="2800" dirty="0" err="1">
                <a:solidFill>
                  <a:schemeClr val="tx1"/>
                </a:solidFill>
                <a:latin typeface="Arial" pitchFamily="34" charset="0"/>
                <a:cs typeface="Arial" pitchFamily="34" charset="0"/>
              </a:rPr>
              <a:t>tháng</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sau</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B </a:t>
            </a:r>
            <a:r>
              <a:rPr lang="en-US" sz="2800" dirty="0">
                <a:solidFill>
                  <a:schemeClr val="tx1"/>
                </a:solidFill>
                <a:latin typeface="Arial" pitchFamily="34" charset="0"/>
                <a:cs typeface="Arial" pitchFamily="34" charset="0"/>
              </a:rPr>
              <a:t>qua </a:t>
            </a:r>
            <a:r>
              <a:rPr lang="en-US" sz="2800" dirty="0" err="1">
                <a:solidFill>
                  <a:schemeClr val="tx1"/>
                </a:solidFill>
                <a:latin typeface="Arial" pitchFamily="34" charset="0"/>
                <a:cs typeface="Arial" pitchFamily="34" charset="0"/>
              </a:rPr>
              <a:t>đời</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được</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biết</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B </a:t>
            </a:r>
            <a:r>
              <a:rPr lang="en-US" sz="2800" dirty="0" err="1" smtClean="0">
                <a:solidFill>
                  <a:schemeClr val="tx1"/>
                </a:solidFill>
                <a:latin typeface="Arial" pitchFamily="34" charset="0"/>
                <a:cs typeface="Arial" pitchFamily="34" charset="0"/>
              </a:rPr>
              <a:t>còn</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một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người</a:t>
            </a:r>
            <a:r>
              <a:rPr lang="en-US" sz="2800" dirty="0">
                <a:solidFill>
                  <a:schemeClr val="tx1"/>
                </a:solidFill>
                <a:latin typeface="Arial" pitchFamily="34" charset="0"/>
                <a:cs typeface="Arial" pitchFamily="34" charset="0"/>
              </a:rPr>
              <a:t> con </a:t>
            </a:r>
            <a:r>
              <a:rPr lang="en-US" sz="2800" dirty="0" smtClean="0">
                <a:solidFill>
                  <a:schemeClr val="tx1"/>
                </a:solidFill>
                <a:latin typeface="Arial" pitchFamily="34" charset="0"/>
                <a:cs typeface="Arial" pitchFamily="34" charset="0"/>
              </a:rPr>
              <a:t>C </a:t>
            </a:r>
            <a:r>
              <a:rPr lang="en-US" sz="2800" dirty="0">
                <a:solidFill>
                  <a:schemeClr val="tx1"/>
                </a:solidFill>
                <a:latin typeface="Arial" pitchFamily="34" charset="0"/>
                <a:cs typeface="Arial" pitchFamily="34" charset="0"/>
              </a:rPr>
              <a:t>bị </a:t>
            </a:r>
            <a:r>
              <a:rPr lang="en-US" sz="2800" dirty="0" err="1" smtClean="0">
                <a:solidFill>
                  <a:schemeClr val="tx1"/>
                </a:solidFill>
                <a:latin typeface="Arial" pitchFamily="34" charset="0"/>
                <a:cs typeface="Arial" pitchFamily="34" charset="0"/>
              </a:rPr>
              <a:t>tâm</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thần</a:t>
            </a:r>
            <a:r>
              <a:rPr lang="en-US" sz="2800" dirty="0" smtClean="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để</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quản</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ly</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tài</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sản</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hiệu</a:t>
            </a:r>
            <a:r>
              <a:rPr lang="en-US" sz="2800" dirty="0">
                <a:solidFill>
                  <a:schemeClr val="tx1"/>
                </a:solidFill>
                <a:latin typeface="Arial" pitchFamily="34" charset="0"/>
                <a:cs typeface="Arial" pitchFamily="34" charset="0"/>
              </a:rPr>
              <a:t> quả </a:t>
            </a:r>
            <a:r>
              <a:rPr lang="en-US" sz="2800" dirty="0" err="1">
                <a:solidFill>
                  <a:schemeClr val="tx1"/>
                </a:solidFill>
                <a:latin typeface="Arial" pitchFamily="34" charset="0"/>
                <a:cs typeface="Arial" pitchFamily="34" charset="0"/>
              </a:rPr>
              <a:t>nên</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A </a:t>
            </a:r>
            <a:r>
              <a:rPr lang="en-US" sz="2800" dirty="0" err="1" smtClean="0">
                <a:solidFill>
                  <a:schemeClr val="tx1"/>
                </a:solidFill>
                <a:latin typeface="Arial" pitchFamily="34" charset="0"/>
                <a:cs typeface="Arial" pitchFamily="34" charset="0"/>
              </a:rPr>
              <a:t>muốn</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tư</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mình</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bán</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căn</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nhà</a:t>
            </a:r>
            <a:r>
              <a:rPr lang="en-US" sz="2800" dirty="0">
                <a:solidFill>
                  <a:schemeClr val="tx1"/>
                </a:solidFill>
                <a:latin typeface="Arial" pitchFamily="34" charset="0"/>
                <a:cs typeface="Arial" pitchFamily="34" charset="0"/>
              </a:rPr>
              <a:t>.</a:t>
            </a:r>
            <a:r>
              <a:rPr lang="en-US" sz="2800" dirty="0" smtClean="0">
                <a:latin typeface="Arial" pitchFamily="34" charset="0"/>
                <a:cs typeface="Arial" pitchFamily="34" charset="0"/>
              </a:rPr>
              <a:t> </a:t>
            </a:r>
          </a:p>
          <a:p>
            <a:pPr lvl="0"/>
            <a:r>
              <a:rPr lang="en-US" sz="2800" dirty="0" smtClean="0">
                <a:solidFill>
                  <a:schemeClr val="tx1"/>
                </a:solidFill>
                <a:latin typeface="Arial" pitchFamily="34" charset="0"/>
                <a:cs typeface="Arial" pitchFamily="34" charset="0"/>
              </a:rPr>
              <a:t>Di </a:t>
            </a:r>
            <a:r>
              <a:rPr lang="en-US" sz="2800" dirty="0" err="1">
                <a:solidFill>
                  <a:schemeClr val="tx1"/>
                </a:solidFill>
                <a:latin typeface="Arial" pitchFamily="34" charset="0"/>
                <a:cs typeface="Arial" pitchFamily="34" charset="0"/>
              </a:rPr>
              <a:t>chúc</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có </a:t>
            </a:r>
            <a:r>
              <a:rPr lang="en-US" sz="2800" dirty="0" err="1">
                <a:solidFill>
                  <a:schemeClr val="tx1"/>
                </a:solidFill>
                <a:latin typeface="Arial" pitchFamily="34" charset="0"/>
                <a:cs typeface="Arial" pitchFamily="34" charset="0"/>
              </a:rPr>
              <a:t>hiệu</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lực</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không</a:t>
            </a:r>
            <a:r>
              <a:rPr lang="en-US"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Tại</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sao</a:t>
            </a:r>
            <a:r>
              <a:rPr lang="en-US" sz="2800" dirty="0" smtClean="0">
                <a:solidFill>
                  <a:schemeClr val="tx1"/>
                </a:solidFill>
                <a:latin typeface="Arial" pitchFamily="34" charset="0"/>
                <a:cs typeface="Arial" pitchFamily="34" charset="0"/>
              </a:rPr>
              <a:t>?</a:t>
            </a:r>
            <a:endParaRPr lang="en-US" sz="2800" dirty="0">
              <a:solidFill>
                <a:schemeClr val="tx1"/>
              </a:solidFill>
              <a:latin typeface="Arial" pitchFamily="34" charset="0"/>
              <a:cs typeface="Arial" pitchFamily="34" charset="0"/>
            </a:endParaRPr>
          </a:p>
          <a:p>
            <a:pPr lvl="0"/>
            <a:r>
              <a:rPr lang="en-US" sz="2800" dirty="0" err="1">
                <a:solidFill>
                  <a:srgbClr val="C00000"/>
                </a:solidFill>
                <a:latin typeface="Arial" pitchFamily="34" charset="0"/>
                <a:cs typeface="Arial" pitchFamily="34" charset="0"/>
              </a:rPr>
              <a:t>Hãy</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xác</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định</a:t>
            </a:r>
            <a:r>
              <a:rPr lang="en-US" sz="2800" dirty="0">
                <a:solidFill>
                  <a:srgbClr val="C00000"/>
                </a:solidFill>
                <a:latin typeface="Arial" pitchFamily="34" charset="0"/>
                <a:cs typeface="Arial" pitchFamily="34" charset="0"/>
              </a:rPr>
              <a:t> h</a:t>
            </a:r>
            <a:r>
              <a:rPr lang="vi-VN" sz="2800" dirty="0">
                <a:solidFill>
                  <a:srgbClr val="C00000"/>
                </a:solidFill>
                <a:latin typeface="Arial" pitchFamily="34" charset="0"/>
                <a:cs typeface="Arial" pitchFamily="34" charset="0"/>
              </a:rPr>
              <a:t>à</a:t>
            </a:r>
            <a:r>
              <a:rPr lang="en-US" sz="2800" dirty="0" err="1">
                <a:solidFill>
                  <a:srgbClr val="C00000"/>
                </a:solidFill>
                <a:latin typeface="Arial" pitchFamily="34" charset="0"/>
                <a:cs typeface="Arial" pitchFamily="34" charset="0"/>
              </a:rPr>
              <a:t>ng</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thừa</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kế</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thứ</a:t>
            </a:r>
            <a:r>
              <a:rPr lang="en-US" sz="2800" dirty="0">
                <a:solidFill>
                  <a:srgbClr val="C00000"/>
                </a:solidFill>
                <a:latin typeface="Arial" pitchFamily="34" charset="0"/>
                <a:cs typeface="Arial" pitchFamily="34" charset="0"/>
              </a:rPr>
              <a:t> 01</a:t>
            </a:r>
            <a:r>
              <a:rPr lang="en-US" sz="2800" dirty="0" smtClean="0">
                <a:solidFill>
                  <a:srgbClr val="C00000"/>
                </a:solidFill>
                <a:latin typeface="Arial" pitchFamily="34" charset="0"/>
                <a:cs typeface="Arial" pitchFamily="34" charset="0"/>
              </a:rPr>
              <a:t>?</a:t>
            </a:r>
          </a:p>
          <a:p>
            <a:pPr lvl="0"/>
            <a:r>
              <a:rPr lang="en-US" sz="2800" dirty="0" smtClean="0">
                <a:solidFill>
                  <a:schemeClr val="tx1"/>
                </a:solidFill>
                <a:latin typeface="Arial" pitchFamily="34" charset="0"/>
                <a:cs typeface="Arial" pitchFamily="34" charset="0"/>
              </a:rPr>
              <a:t>X/</a:t>
            </a:r>
            <a:r>
              <a:rPr lang="en-US" sz="2800" dirty="0" err="1" smtClean="0">
                <a:solidFill>
                  <a:schemeClr val="tx1"/>
                </a:solidFill>
                <a:latin typeface="Arial" pitchFamily="34" charset="0"/>
                <a:cs typeface="Arial" pitchFamily="34" charset="0"/>
              </a:rPr>
              <a:t>định</a:t>
            </a:r>
            <a:r>
              <a:rPr lang="en-US"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di </a:t>
            </a:r>
            <a:r>
              <a:rPr lang="en-US" sz="2800" dirty="0" err="1">
                <a:solidFill>
                  <a:schemeClr val="tx1"/>
                </a:solidFill>
                <a:latin typeface="Arial" pitchFamily="34" charset="0"/>
                <a:cs typeface="Arial" pitchFamily="34" charset="0"/>
              </a:rPr>
              <a:t>sản</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thừa</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kế</a:t>
            </a:r>
            <a:r>
              <a:rPr lang="en-US" sz="2800" dirty="0" smtClean="0">
                <a:solidFill>
                  <a:schemeClr val="tx1"/>
                </a:solidFill>
                <a:latin typeface="Arial" pitchFamily="34" charset="0"/>
                <a:cs typeface="Arial" pitchFamily="34" charset="0"/>
              </a:rPr>
              <a:t>?</a:t>
            </a:r>
          </a:p>
          <a:p>
            <a:pPr lvl="0"/>
            <a:r>
              <a:rPr lang="en-US" sz="2800" dirty="0" smtClean="0">
                <a:solidFill>
                  <a:schemeClr val="tx1"/>
                </a:solidFill>
                <a:latin typeface="Arial" pitchFamily="34" charset="0"/>
                <a:cs typeface="Arial" pitchFamily="34" charset="0"/>
              </a:rPr>
              <a:t> X/</a:t>
            </a:r>
            <a:r>
              <a:rPr lang="en-US" sz="2800" dirty="0" err="1" smtClean="0">
                <a:solidFill>
                  <a:schemeClr val="tx1"/>
                </a:solidFill>
                <a:latin typeface="Arial" pitchFamily="34" charset="0"/>
                <a:cs typeface="Arial" pitchFamily="34" charset="0"/>
              </a:rPr>
              <a:t>định</a:t>
            </a:r>
            <a:r>
              <a:rPr lang="en-US" sz="2800" dirty="0" smtClean="0">
                <a:solidFill>
                  <a:schemeClr val="tx1"/>
                </a:solidFill>
                <a:latin typeface="Arial" pitchFamily="34" charset="0"/>
                <a:cs typeface="Arial" pitchFamily="34" charset="0"/>
              </a:rPr>
              <a:t> </a:t>
            </a:r>
            <a:r>
              <a:rPr lang="en-US" sz="2800" dirty="0">
                <a:solidFill>
                  <a:schemeClr val="tx1"/>
                </a:solidFill>
                <a:latin typeface="Arial" pitchFamily="34" charset="0"/>
                <a:cs typeface="Arial" pitchFamily="34" charset="0"/>
              </a:rPr>
              <a:t>1 </a:t>
            </a:r>
            <a:r>
              <a:rPr lang="en-US" sz="2800" dirty="0" err="1">
                <a:solidFill>
                  <a:schemeClr val="tx1"/>
                </a:solidFill>
                <a:latin typeface="Arial" pitchFamily="34" charset="0"/>
                <a:cs typeface="Arial" pitchFamily="34" charset="0"/>
              </a:rPr>
              <a:t>suất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thừa</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kế</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theo</a:t>
            </a:r>
            <a:r>
              <a:rPr lang="en-US" sz="2800" dirty="0" smtClean="0">
                <a:solidFill>
                  <a:schemeClr val="tx1"/>
                </a:solidFill>
                <a:latin typeface="Arial" pitchFamily="34" charset="0"/>
                <a:cs typeface="Arial" pitchFamily="34" charset="0"/>
              </a:rPr>
              <a:t> PL? </a:t>
            </a:r>
            <a:endParaRPr lang="en-US" sz="2800" dirty="0">
              <a:solidFill>
                <a:schemeClr val="tx1"/>
              </a:solidFill>
              <a:latin typeface="Arial" pitchFamily="34" charset="0"/>
              <a:cs typeface="Arial" pitchFamily="34" charset="0"/>
            </a:endParaRPr>
          </a:p>
          <a:p>
            <a:pPr lvl="0"/>
            <a:r>
              <a:rPr lang="en-US" sz="2800" dirty="0" err="1">
                <a:solidFill>
                  <a:schemeClr val="tx1"/>
                </a:solidFill>
                <a:latin typeface="Arial" pitchFamily="34" charset="0"/>
                <a:cs typeface="Arial" pitchFamily="34" charset="0"/>
              </a:rPr>
              <a:t>Nếu</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t/</a:t>
            </a:r>
            <a:r>
              <a:rPr lang="en-US" sz="2800" dirty="0" err="1" smtClean="0">
                <a:solidFill>
                  <a:schemeClr val="tx1"/>
                </a:solidFill>
                <a:latin typeface="Arial" pitchFamily="34" charset="0"/>
                <a:cs typeface="Arial" pitchFamily="34" charset="0"/>
              </a:rPr>
              <a:t>hiện</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theo</a:t>
            </a:r>
            <a:r>
              <a:rPr lang="en-US" sz="2800" dirty="0">
                <a:solidFill>
                  <a:schemeClr val="tx1"/>
                </a:solidFill>
                <a:latin typeface="Arial" pitchFamily="34" charset="0"/>
                <a:cs typeface="Arial" pitchFamily="34" charset="0"/>
              </a:rPr>
              <a:t> di </a:t>
            </a:r>
            <a:r>
              <a:rPr lang="en-US" sz="2800" dirty="0" err="1">
                <a:solidFill>
                  <a:schemeClr val="tx1"/>
                </a:solidFill>
                <a:latin typeface="Arial" pitchFamily="34" charset="0"/>
                <a:cs typeface="Arial" pitchFamily="34" charset="0"/>
              </a:rPr>
              <a:t>chúc</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của</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B, </a:t>
            </a:r>
            <a:r>
              <a:rPr lang="en-US" sz="2800" dirty="0" err="1">
                <a:solidFill>
                  <a:srgbClr val="C00000"/>
                </a:solidFill>
                <a:latin typeface="Arial" pitchFamily="34" charset="0"/>
                <a:cs typeface="Arial" pitchFamily="34" charset="0"/>
              </a:rPr>
              <a:t>tài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sản</a:t>
            </a:r>
            <a:r>
              <a:rPr lang="en-US" sz="2800" dirty="0">
                <a:solidFill>
                  <a:srgbClr val="C00000"/>
                </a:solidFill>
                <a:latin typeface="Arial" pitchFamily="34" charset="0"/>
                <a:cs typeface="Arial" pitchFamily="34" charset="0"/>
              </a:rPr>
              <a:t> là </a:t>
            </a:r>
            <a:r>
              <a:rPr lang="en-US" sz="2800" dirty="0" err="1">
                <a:solidFill>
                  <a:srgbClr val="C00000"/>
                </a:solidFill>
                <a:latin typeface="Arial" pitchFamily="34" charset="0"/>
                <a:cs typeface="Arial" pitchFamily="34" charset="0"/>
              </a:rPr>
              <a:t>căn</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nha</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sau</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khi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bán</a:t>
            </a:r>
            <a:r>
              <a:rPr lang="en-US" sz="2800" dirty="0">
                <a:solidFill>
                  <a:srgbClr val="C00000"/>
                </a:solidFill>
                <a:latin typeface="Arial" pitchFamily="34" charset="0"/>
                <a:cs typeface="Arial" pitchFamily="34" charset="0"/>
              </a:rPr>
              <a:t> sẽ </a:t>
            </a:r>
            <a:r>
              <a:rPr lang="en-US" sz="2800" dirty="0" err="1">
                <a:solidFill>
                  <a:srgbClr val="C00000"/>
                </a:solidFill>
                <a:latin typeface="Arial" pitchFamily="34" charset="0"/>
                <a:cs typeface="Arial" pitchFamily="34" charset="0"/>
              </a:rPr>
              <a:t>được</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định</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đoạt</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như</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thê</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nào</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A</a:t>
            </a:r>
            <a:r>
              <a:rPr lang="fr-FR" sz="2800" dirty="0" smtClean="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có</a:t>
            </a:r>
            <a:r>
              <a:rPr lang="fr-FR" sz="2800" dirty="0">
                <a:solidFill>
                  <a:schemeClr val="tx1"/>
                </a:solidFill>
                <a:latin typeface="Arial" pitchFamily="34" charset="0"/>
                <a:cs typeface="Arial" pitchFamily="34" charset="0"/>
              </a:rPr>
              <a:t> </a:t>
            </a:r>
            <a:r>
              <a:rPr lang="fr-FR" sz="2800" dirty="0" smtClean="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trực</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tiếp</a:t>
            </a:r>
            <a:r>
              <a:rPr lang="fr-FR" sz="2800" dirty="0">
                <a:solidFill>
                  <a:schemeClr val="tx1"/>
                </a:solidFill>
                <a:latin typeface="Arial" pitchFamily="34" charset="0"/>
                <a:cs typeface="Arial" pitchFamily="34" charset="0"/>
              </a:rPr>
              <a:t> </a:t>
            </a:r>
            <a:r>
              <a:rPr lang="fr-FR" sz="2800" dirty="0" smtClean="0">
                <a:solidFill>
                  <a:schemeClr val="tx1"/>
                </a:solidFill>
                <a:latin typeface="Arial" pitchFamily="34" charset="0"/>
                <a:cs typeface="Arial" pitchFamily="34" charset="0"/>
              </a:rPr>
              <a:t>t/</a:t>
            </a:r>
            <a:r>
              <a:rPr lang="fr-FR" sz="2800" dirty="0" err="1" smtClean="0">
                <a:solidFill>
                  <a:schemeClr val="tx1"/>
                </a:solidFill>
                <a:latin typeface="Arial" pitchFamily="34" charset="0"/>
                <a:cs typeface="Arial" pitchFamily="34" charset="0"/>
              </a:rPr>
              <a:t>hiện</a:t>
            </a:r>
            <a:r>
              <a:rPr lang="fr-FR" sz="2800" dirty="0" smtClean="0">
                <a:solidFill>
                  <a:schemeClr val="tx1"/>
                </a:solidFill>
                <a:latin typeface="Arial" pitchFamily="34" charset="0"/>
                <a:cs typeface="Arial" pitchFamily="34" charset="0"/>
              </a:rPr>
              <a:t> </a:t>
            </a:r>
            <a:r>
              <a:rPr lang="fr-FR" sz="2800" dirty="0">
                <a:solidFill>
                  <a:schemeClr val="tx1"/>
                </a:solidFill>
                <a:latin typeface="Arial" pitchFamily="34" charset="0"/>
                <a:cs typeface="Arial" pitchFamily="34" charset="0"/>
              </a:rPr>
              <a:t>ý </a:t>
            </a:r>
            <a:r>
              <a:rPr lang="fr-FR" sz="2800" dirty="0" err="1">
                <a:solidFill>
                  <a:schemeClr val="tx1"/>
                </a:solidFill>
                <a:latin typeface="Arial" pitchFamily="34" charset="0"/>
                <a:cs typeface="Arial" pitchFamily="34" charset="0"/>
              </a:rPr>
              <a:t>muốn</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của</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mình</a:t>
            </a:r>
            <a:r>
              <a:rPr lang="fr-FR" sz="2800" dirty="0">
                <a:solidFill>
                  <a:schemeClr val="tx1"/>
                </a:solidFill>
                <a:latin typeface="Arial" pitchFamily="34" charset="0"/>
                <a:cs typeface="Arial" pitchFamily="34" charset="0"/>
              </a:rPr>
              <a:t> </a:t>
            </a:r>
            <a:r>
              <a:rPr lang="fr-FR" sz="2800" dirty="0" err="1">
                <a:solidFill>
                  <a:schemeClr val="tx1"/>
                </a:solidFill>
                <a:latin typeface="Arial" pitchFamily="34" charset="0"/>
                <a:cs typeface="Arial" pitchFamily="34" charset="0"/>
              </a:rPr>
              <a:t>không</a:t>
            </a:r>
            <a:r>
              <a:rPr lang="fr-FR" sz="2800" dirty="0">
                <a:solidFill>
                  <a:schemeClr val="tx1"/>
                </a:solidFill>
                <a:latin typeface="Arial" pitchFamily="34" charset="0"/>
                <a:cs typeface="Arial" pitchFamily="34" charset="0"/>
              </a:rPr>
              <a:t>? </a:t>
            </a:r>
            <a:r>
              <a:rPr lang="fr-FR" sz="2800" dirty="0" err="1" smtClean="0">
                <a:solidFill>
                  <a:schemeClr val="tx1"/>
                </a:solidFill>
                <a:latin typeface="Arial" pitchFamily="34" charset="0"/>
                <a:cs typeface="Arial" pitchFamily="34" charset="0"/>
              </a:rPr>
              <a:t>Tsao</a:t>
            </a:r>
            <a:endParaRPr lang="en-US" sz="28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7145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10391"/>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2</a:t>
            </a:r>
          </a:p>
        </p:txBody>
      </p:sp>
      <p:sp>
        <p:nvSpPr>
          <p:cNvPr id="6" name="Snip Diagonal Corner Rectangle 5"/>
          <p:cNvSpPr/>
          <p:nvPr/>
        </p:nvSpPr>
        <p:spPr>
          <a:xfrm>
            <a:off x="0" y="1066800"/>
            <a:ext cx="9144000" cy="55626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800" dirty="0" smtClean="0">
                <a:solidFill>
                  <a:schemeClr val="tx1"/>
                </a:solidFill>
                <a:latin typeface="Arial" pitchFamily="34" charset="0"/>
                <a:cs typeface="Arial" pitchFamily="34" charset="0"/>
              </a:rPr>
              <a:t>A </a:t>
            </a:r>
            <a:r>
              <a:rPr lang="vi-VN" sz="2800" dirty="0" smtClean="0">
                <a:solidFill>
                  <a:schemeClr val="tx1"/>
                </a:solidFill>
                <a:latin typeface="Arial" pitchFamily="34" charset="0"/>
                <a:cs typeface="Arial" pitchFamily="34" charset="0"/>
              </a:rPr>
              <a:t>thử </a:t>
            </a:r>
            <a:r>
              <a:rPr lang="vi-VN" sz="2800" dirty="0">
                <a:solidFill>
                  <a:schemeClr val="tx1"/>
                </a:solidFill>
                <a:latin typeface="Arial" pitchFamily="34" charset="0"/>
                <a:cs typeface="Arial" pitchFamily="34" charset="0"/>
              </a:rPr>
              <a:t>việc 02 tháng, </a:t>
            </a:r>
            <a:r>
              <a:rPr lang="en-US" sz="2800" dirty="0" err="1" smtClean="0">
                <a:solidFill>
                  <a:schemeClr val="tx1"/>
                </a:solidFill>
                <a:latin typeface="Arial" pitchFamily="34" charset="0"/>
                <a:cs typeface="Arial" pitchFamily="34" charset="0"/>
              </a:rPr>
              <a:t>Cty</a:t>
            </a:r>
            <a:r>
              <a:rPr lang="en-US" sz="2800" dirty="0" smtClean="0">
                <a:solidFill>
                  <a:schemeClr val="tx1"/>
                </a:solidFill>
                <a:latin typeface="Arial" pitchFamily="34" charset="0"/>
                <a:cs typeface="Arial" pitchFamily="34" charset="0"/>
              </a:rPr>
              <a:t> </a:t>
            </a:r>
            <a:r>
              <a:rPr lang="vi-VN" sz="2800" dirty="0" smtClean="0">
                <a:solidFill>
                  <a:schemeClr val="tx1"/>
                </a:solidFill>
                <a:latin typeface="Arial" pitchFamily="34" charset="0"/>
                <a:cs typeface="Arial" pitchFamily="34" charset="0"/>
              </a:rPr>
              <a:t>nhận </a:t>
            </a:r>
            <a:r>
              <a:rPr lang="vi-VN" sz="2800" dirty="0">
                <a:solidFill>
                  <a:schemeClr val="tx1"/>
                </a:solidFill>
                <a:latin typeface="Arial" pitchFamily="34" charset="0"/>
                <a:cs typeface="Arial" pitchFamily="34" charset="0"/>
              </a:rPr>
              <a:t>vào </a:t>
            </a:r>
            <a:r>
              <a:rPr lang="vi-VN" sz="2800" dirty="0" smtClean="0">
                <a:solidFill>
                  <a:schemeClr val="tx1"/>
                </a:solidFill>
                <a:latin typeface="Arial" pitchFamily="34" charset="0"/>
                <a:cs typeface="Arial" pitchFamily="34" charset="0"/>
              </a:rPr>
              <a:t>mức </a:t>
            </a:r>
            <a:r>
              <a:rPr lang="vi-VN" sz="2800" dirty="0">
                <a:solidFill>
                  <a:schemeClr val="tx1"/>
                </a:solidFill>
                <a:latin typeface="Arial" pitchFamily="34" charset="0"/>
                <a:cs typeface="Arial" pitchFamily="34" charset="0"/>
              </a:rPr>
              <a:t>lương chính thức là 8 </a:t>
            </a:r>
            <a:r>
              <a:rPr lang="vi-VN" sz="2800" dirty="0" smtClean="0">
                <a:solidFill>
                  <a:schemeClr val="tx1"/>
                </a:solidFill>
                <a:latin typeface="Arial" pitchFamily="34" charset="0"/>
                <a:cs typeface="Arial" pitchFamily="34" charset="0"/>
              </a:rPr>
              <a:t>triệu; mức </a:t>
            </a:r>
            <a:r>
              <a:rPr lang="vi-VN" sz="2800" dirty="0">
                <a:solidFill>
                  <a:schemeClr val="tx1"/>
                </a:solidFill>
                <a:latin typeface="Arial" pitchFamily="34" charset="0"/>
                <a:cs typeface="Arial" pitchFamily="34" charset="0"/>
              </a:rPr>
              <a:t>lương thử việc </a:t>
            </a:r>
            <a:r>
              <a:rPr lang="en-US" sz="2800" dirty="0" err="1" smtClean="0">
                <a:solidFill>
                  <a:schemeClr val="tx1"/>
                </a:solidFill>
                <a:latin typeface="Arial" pitchFamily="34" charset="0"/>
                <a:cs typeface="Arial" pitchFamily="34" charset="0"/>
              </a:rPr>
              <a:t>là</a:t>
            </a:r>
            <a:r>
              <a:rPr lang="en-US" sz="2800" dirty="0" smtClean="0">
                <a:solidFill>
                  <a:schemeClr val="tx1"/>
                </a:solidFill>
                <a:latin typeface="Arial" pitchFamily="34" charset="0"/>
                <a:cs typeface="Arial" pitchFamily="34" charset="0"/>
              </a:rPr>
              <a:t> </a:t>
            </a:r>
            <a:r>
              <a:rPr lang="vi-VN" sz="2800" dirty="0" smtClean="0">
                <a:solidFill>
                  <a:schemeClr val="tx1"/>
                </a:solidFill>
                <a:latin typeface="Arial" pitchFamily="34" charset="0"/>
                <a:cs typeface="Arial" pitchFamily="34" charset="0"/>
              </a:rPr>
              <a:t>90</a:t>
            </a:r>
            <a:r>
              <a:rPr lang="vi-VN" sz="2800" dirty="0">
                <a:solidFill>
                  <a:schemeClr val="tx1"/>
                </a:solidFill>
                <a:latin typeface="Arial" pitchFamily="34" charset="0"/>
                <a:cs typeface="Arial" pitchFamily="34" charset="0"/>
              </a:rPr>
              <a:t>% lương chính </a:t>
            </a:r>
            <a:r>
              <a:rPr lang="vi-VN" sz="2800" dirty="0" smtClean="0">
                <a:solidFill>
                  <a:schemeClr val="tx1"/>
                </a:solidFill>
                <a:latin typeface="Arial" pitchFamily="34" charset="0"/>
                <a:cs typeface="Arial" pitchFamily="34" charset="0"/>
              </a:rPr>
              <a:t>thức. làm </a:t>
            </a:r>
            <a:r>
              <a:rPr lang="vi-VN" sz="2800" dirty="0">
                <a:solidFill>
                  <a:schemeClr val="tx1"/>
                </a:solidFill>
                <a:latin typeface="Arial" pitchFamily="34" charset="0"/>
                <a:cs typeface="Arial" pitchFamily="34" charset="0"/>
              </a:rPr>
              <a:t>việc được 10 tháng, A và một số đồng nghiệp đã cùng nhau cá độ bóng đá </a:t>
            </a:r>
            <a:r>
              <a:rPr lang="vi-VN" sz="2800" dirty="0" smtClean="0">
                <a:solidFill>
                  <a:schemeClr val="tx1"/>
                </a:solidFill>
                <a:latin typeface="Arial" pitchFamily="34" charset="0"/>
                <a:cs typeface="Arial" pitchFamily="34" charset="0"/>
              </a:rPr>
              <a:t>tại </a:t>
            </a:r>
            <a:r>
              <a:rPr lang="vi-VN" sz="2800" dirty="0">
                <a:solidFill>
                  <a:schemeClr val="tx1"/>
                </a:solidFill>
                <a:latin typeface="Arial" pitchFamily="34" charset="0"/>
                <a:cs typeface="Arial" pitchFamily="34" charset="0"/>
              </a:rPr>
              <a:t>nơi làm </a:t>
            </a:r>
            <a:r>
              <a:rPr lang="vi-VN" sz="2800" dirty="0" smtClean="0">
                <a:solidFill>
                  <a:schemeClr val="tx1"/>
                </a:solidFill>
                <a:latin typeface="Arial" pitchFamily="34" charset="0"/>
                <a:cs typeface="Arial" pitchFamily="34" charset="0"/>
              </a:rPr>
              <a:t>việc. công </a:t>
            </a:r>
            <a:r>
              <a:rPr lang="vi-VN" sz="2800" dirty="0">
                <a:solidFill>
                  <a:schemeClr val="tx1"/>
                </a:solidFill>
                <a:latin typeface="Arial" pitchFamily="34" charset="0"/>
                <a:cs typeface="Arial" pitchFamily="34" charset="0"/>
              </a:rPr>
              <a:t>ty phát hiện, lập biên bản, </a:t>
            </a:r>
            <a:r>
              <a:rPr lang="vi-VN" sz="2800" dirty="0" smtClean="0">
                <a:solidFill>
                  <a:schemeClr val="tx1"/>
                </a:solidFill>
                <a:latin typeface="Arial" pitchFamily="34" charset="0"/>
                <a:cs typeface="Arial" pitchFamily="34" charset="0"/>
              </a:rPr>
              <a:t>thu </a:t>
            </a:r>
            <a:r>
              <a:rPr lang="vi-VN" sz="2800" dirty="0">
                <a:solidFill>
                  <a:schemeClr val="tx1"/>
                </a:solidFill>
                <a:latin typeface="Arial" pitchFamily="34" charset="0"/>
                <a:cs typeface="Arial" pitchFamily="34" charset="0"/>
              </a:rPr>
              <a:t>giữ toàn bộ số tiền </a:t>
            </a:r>
            <a:r>
              <a:rPr lang="vi-VN" sz="2800" dirty="0" smtClean="0">
                <a:solidFill>
                  <a:schemeClr val="tx1"/>
                </a:solidFill>
                <a:latin typeface="Arial" pitchFamily="34" charset="0"/>
                <a:cs typeface="Arial" pitchFamily="34" charset="0"/>
              </a:rPr>
              <a:t>cá </a:t>
            </a:r>
            <a:r>
              <a:rPr lang="en-US" sz="2800" dirty="0" err="1" smtClean="0">
                <a:solidFill>
                  <a:schemeClr val="tx1"/>
                </a:solidFill>
                <a:latin typeface="Arial" pitchFamily="34" charset="0"/>
                <a:cs typeface="Arial" pitchFamily="34" charset="0"/>
              </a:rPr>
              <a:t>độ</a:t>
            </a:r>
            <a:r>
              <a:rPr lang="vi-VN" sz="2800" dirty="0" smtClean="0">
                <a:solidFill>
                  <a:schemeClr val="tx1"/>
                </a:solidFill>
                <a:latin typeface="Arial" pitchFamily="34" charset="0"/>
                <a:cs typeface="Arial" pitchFamily="34" charset="0"/>
              </a:rPr>
              <a:t>. </a:t>
            </a:r>
            <a:r>
              <a:rPr lang="vi-VN" sz="2800" dirty="0">
                <a:solidFill>
                  <a:schemeClr val="tx1"/>
                </a:solidFill>
                <a:latin typeface="Arial" pitchFamily="34" charset="0"/>
                <a:cs typeface="Arial" pitchFamily="34" charset="0"/>
              </a:rPr>
              <a:t>Sau đó </a:t>
            </a:r>
            <a:r>
              <a:rPr lang="en-US" sz="2800" dirty="0" err="1" smtClean="0">
                <a:solidFill>
                  <a:schemeClr val="tx1"/>
                </a:solidFill>
                <a:latin typeface="Arial" pitchFamily="34" charset="0"/>
                <a:cs typeface="Arial" pitchFamily="34" charset="0"/>
              </a:rPr>
              <a:t>cty</a:t>
            </a:r>
            <a:r>
              <a:rPr lang="en-US" sz="2800" dirty="0" smtClean="0">
                <a:solidFill>
                  <a:schemeClr val="tx1"/>
                </a:solidFill>
                <a:latin typeface="Arial" pitchFamily="34" charset="0"/>
                <a:cs typeface="Arial" pitchFamily="34" charset="0"/>
              </a:rPr>
              <a:t> </a:t>
            </a:r>
            <a:r>
              <a:rPr lang="vi-VN" sz="2800" dirty="0" smtClean="0">
                <a:solidFill>
                  <a:schemeClr val="tx1"/>
                </a:solidFill>
                <a:latin typeface="Arial" pitchFamily="34" charset="0"/>
                <a:cs typeface="Arial" pitchFamily="34" charset="0"/>
              </a:rPr>
              <a:t>ra </a:t>
            </a:r>
            <a:r>
              <a:rPr lang="vi-VN" sz="2800" dirty="0">
                <a:solidFill>
                  <a:schemeClr val="tx1"/>
                </a:solidFill>
                <a:latin typeface="Arial" pitchFamily="34" charset="0"/>
                <a:cs typeface="Arial" pitchFamily="34" charset="0"/>
              </a:rPr>
              <a:t>quyết định sa thải A vì đã vi phạm pháp luật lao động.</a:t>
            </a:r>
            <a:endParaRPr lang="en-US" sz="2800" dirty="0">
              <a:solidFill>
                <a:schemeClr val="tx1"/>
              </a:solidFill>
              <a:latin typeface="Arial" pitchFamily="34" charset="0"/>
              <a:cs typeface="Arial" pitchFamily="34" charset="0"/>
            </a:endParaRPr>
          </a:p>
          <a:p>
            <a:pPr lvl="0"/>
            <a:r>
              <a:rPr lang="en-US" sz="2800" dirty="0" err="1" smtClean="0">
                <a:solidFill>
                  <a:schemeClr val="tx1"/>
                </a:solidFill>
                <a:latin typeface="Arial" pitchFamily="34" charset="0"/>
                <a:cs typeface="Arial" pitchFamily="34" charset="0"/>
              </a:rPr>
              <a:t>Cty</a:t>
            </a:r>
            <a:r>
              <a:rPr lang="en-US" sz="2800" dirty="0" smtClean="0">
                <a:solidFill>
                  <a:schemeClr val="tx1"/>
                </a:solidFill>
                <a:latin typeface="Arial" pitchFamily="34" charset="0"/>
                <a:cs typeface="Arial" pitchFamily="34" charset="0"/>
              </a:rPr>
              <a:t> </a:t>
            </a:r>
            <a:r>
              <a:rPr lang="vi-VN" sz="2800" dirty="0" smtClean="0">
                <a:solidFill>
                  <a:schemeClr val="tx1"/>
                </a:solidFill>
                <a:latin typeface="Arial" pitchFamily="34" charset="0"/>
                <a:cs typeface="Arial" pitchFamily="34" charset="0"/>
              </a:rPr>
              <a:t>đã trả lương </a:t>
            </a:r>
            <a:r>
              <a:rPr lang="en-US" sz="2800" dirty="0" err="1">
                <a:solidFill>
                  <a:schemeClr val="tx1"/>
                </a:solidFill>
                <a:latin typeface="Arial" pitchFamily="34" charset="0"/>
                <a:cs typeface="Arial" pitchFamily="34" charset="0"/>
              </a:rPr>
              <a:t>thử</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việc</a:t>
            </a:r>
            <a:r>
              <a:rPr lang="en-US" sz="2800" dirty="0">
                <a:solidFill>
                  <a:schemeClr val="tx1"/>
                </a:solidFill>
                <a:latin typeface="Arial" pitchFamily="34" charset="0"/>
                <a:cs typeface="Arial" pitchFamily="34" charset="0"/>
              </a:rPr>
              <a:t> </a:t>
            </a:r>
            <a:r>
              <a:rPr lang="vi-VN" sz="2800" dirty="0" smtClean="0">
                <a:solidFill>
                  <a:schemeClr val="tx1"/>
                </a:solidFill>
                <a:latin typeface="Arial" pitchFamily="34" charset="0"/>
                <a:cs typeface="Arial" pitchFamily="34" charset="0"/>
              </a:rPr>
              <a:t>là </a:t>
            </a:r>
            <a:r>
              <a:rPr lang="vi-VN" sz="2800" dirty="0">
                <a:solidFill>
                  <a:schemeClr val="tx1"/>
                </a:solidFill>
                <a:latin typeface="Arial" pitchFamily="34" charset="0"/>
                <a:cs typeface="Arial" pitchFamily="34" charset="0"/>
              </a:rPr>
              <a:t>đúng hay sai? </a:t>
            </a:r>
            <a:r>
              <a:rPr lang="vi-VN" sz="2800" dirty="0" smtClean="0">
                <a:solidFill>
                  <a:schemeClr val="tx1"/>
                </a:solidFill>
                <a:latin typeface="Arial" pitchFamily="34" charset="0"/>
                <a:cs typeface="Arial" pitchFamily="34" charset="0"/>
              </a:rPr>
              <a:t>T</a:t>
            </a:r>
            <a:r>
              <a:rPr lang="en-US" sz="2800" dirty="0" smtClean="0">
                <a:solidFill>
                  <a:schemeClr val="tx1"/>
                </a:solidFill>
                <a:latin typeface="Arial" pitchFamily="34" charset="0"/>
                <a:cs typeface="Arial" pitchFamily="34" charset="0"/>
              </a:rPr>
              <a:t>/</a:t>
            </a:r>
            <a:r>
              <a:rPr lang="vi-VN" sz="2800" dirty="0" smtClean="0">
                <a:solidFill>
                  <a:schemeClr val="tx1"/>
                </a:solidFill>
                <a:latin typeface="Arial" pitchFamily="34" charset="0"/>
                <a:cs typeface="Arial" pitchFamily="34" charset="0"/>
              </a:rPr>
              <a:t>sao</a:t>
            </a:r>
            <a:r>
              <a:rPr lang="vi-VN" sz="2800" dirty="0">
                <a:solidFill>
                  <a:schemeClr val="tx1"/>
                </a:solidFill>
                <a:latin typeface="Arial" pitchFamily="34" charset="0"/>
                <a:cs typeface="Arial" pitchFamily="34" charset="0"/>
              </a:rPr>
              <a:t>?</a:t>
            </a:r>
            <a:r>
              <a:rPr lang="fr-FR" sz="2800" dirty="0">
                <a:solidFill>
                  <a:schemeClr val="tx1"/>
                </a:solidFill>
                <a:latin typeface="Arial" pitchFamily="34" charset="0"/>
                <a:cs typeface="Arial" pitchFamily="34" charset="0"/>
              </a:rPr>
              <a:t> </a:t>
            </a:r>
            <a:endParaRPr lang="fr-FR" sz="2800" dirty="0" smtClean="0">
              <a:solidFill>
                <a:schemeClr val="tx1"/>
              </a:solidFill>
              <a:latin typeface="Arial" pitchFamily="34" charset="0"/>
              <a:cs typeface="Arial" pitchFamily="34" charset="0"/>
            </a:endParaRPr>
          </a:p>
          <a:p>
            <a:pPr lvl="0"/>
            <a:r>
              <a:rPr lang="en-US" sz="2800" dirty="0" err="1" smtClean="0">
                <a:solidFill>
                  <a:srgbClr val="C00000"/>
                </a:solidFill>
                <a:latin typeface="Arial" pitchFamily="34" charset="0"/>
                <a:cs typeface="Arial" pitchFamily="34" charset="0"/>
              </a:rPr>
              <a:t>Cty</a:t>
            </a:r>
            <a:r>
              <a:rPr lang="en-US" sz="2800" dirty="0" smtClean="0">
                <a:solidFill>
                  <a:srgbClr val="C00000"/>
                </a:solidFill>
                <a:latin typeface="Arial" pitchFamily="34" charset="0"/>
                <a:cs typeface="Arial" pitchFamily="34" charset="0"/>
              </a:rPr>
              <a:t> </a:t>
            </a:r>
            <a:r>
              <a:rPr lang="vi-VN" sz="2800" dirty="0" smtClean="0">
                <a:solidFill>
                  <a:srgbClr val="C00000"/>
                </a:solidFill>
                <a:latin typeface="Arial" pitchFamily="34" charset="0"/>
                <a:cs typeface="Arial" pitchFamily="34" charset="0"/>
              </a:rPr>
              <a:t>sa </a:t>
            </a:r>
            <a:r>
              <a:rPr lang="vi-VN" sz="2800" dirty="0">
                <a:solidFill>
                  <a:srgbClr val="C00000"/>
                </a:solidFill>
                <a:latin typeface="Arial" pitchFamily="34" charset="0"/>
                <a:cs typeface="Arial" pitchFamily="34" charset="0"/>
              </a:rPr>
              <a:t>thải A </a:t>
            </a:r>
            <a:r>
              <a:rPr lang="en-US" sz="2800" dirty="0" err="1">
                <a:solidFill>
                  <a:srgbClr val="C00000"/>
                </a:solidFill>
                <a:latin typeface="Arial" pitchFamily="34" charset="0"/>
                <a:cs typeface="Arial" pitchFamily="34" charset="0"/>
              </a:rPr>
              <a:t>với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lý</a:t>
            </a:r>
            <a:r>
              <a:rPr lang="en-US" sz="2800" dirty="0">
                <a:solidFill>
                  <a:srgbClr val="C00000"/>
                </a:solidFill>
                <a:latin typeface="Arial" pitchFamily="34" charset="0"/>
                <a:cs typeface="Arial" pitchFamily="34" charset="0"/>
              </a:rPr>
              <a:t> </a:t>
            </a:r>
            <a:r>
              <a:rPr lang="vi-VN" sz="2800" dirty="0">
                <a:solidFill>
                  <a:srgbClr val="C00000"/>
                </a:solidFill>
                <a:latin typeface="Arial" pitchFamily="34" charset="0"/>
                <a:cs typeface="Arial" pitchFamily="34" charset="0"/>
              </a:rPr>
              <a:t>do cá độ </a:t>
            </a:r>
            <a:r>
              <a:rPr lang="en-US" sz="2800" dirty="0" err="1">
                <a:solidFill>
                  <a:srgbClr val="C00000"/>
                </a:solidFill>
                <a:latin typeface="Arial" pitchFamily="34" charset="0"/>
                <a:cs typeface="Arial" pitchFamily="34" charset="0"/>
              </a:rPr>
              <a:t>bóng</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đá</a:t>
            </a:r>
            <a:r>
              <a:rPr lang="en-US" sz="2800" dirty="0">
                <a:solidFill>
                  <a:srgbClr val="C00000"/>
                </a:solidFill>
                <a:latin typeface="Arial" pitchFamily="34" charset="0"/>
                <a:cs typeface="Arial" pitchFamily="34" charset="0"/>
              </a:rPr>
              <a:t> </a:t>
            </a:r>
            <a:r>
              <a:rPr lang="vi-VN" sz="2800" dirty="0">
                <a:solidFill>
                  <a:srgbClr val="C00000"/>
                </a:solidFill>
                <a:latin typeface="Arial" pitchFamily="34" charset="0"/>
                <a:cs typeface="Arial" pitchFamily="34" charset="0"/>
              </a:rPr>
              <a:t>tại nơi làm việc có hợp pháp hay không</a:t>
            </a:r>
            <a:r>
              <a:rPr lang="vi-VN" sz="2800" dirty="0">
                <a:solidFill>
                  <a:schemeClr val="tx1"/>
                </a:solidFill>
                <a:latin typeface="Arial" pitchFamily="34" charset="0"/>
                <a:cs typeface="Arial" pitchFamily="34" charset="0"/>
              </a:rPr>
              <a:t>? Nêu cơ sở </a:t>
            </a:r>
            <a:r>
              <a:rPr lang="en-US" sz="2800" dirty="0" err="1">
                <a:solidFill>
                  <a:schemeClr val="tx1"/>
                </a:solidFill>
                <a:latin typeface="Arial" pitchFamily="34" charset="0"/>
                <a:cs typeface="Arial" pitchFamily="34" charset="0"/>
              </a:rPr>
              <a:t>pháp</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lý</a:t>
            </a:r>
            <a:r>
              <a:rPr lang="vi-VN" sz="2800" dirty="0">
                <a:solidFill>
                  <a:schemeClr val="tx1"/>
                </a:solidFill>
                <a:latin typeface="Arial" pitchFamily="34" charset="0"/>
                <a:cs typeface="Arial" pitchFamily="34" charset="0"/>
              </a:rPr>
              <a:t>?</a:t>
            </a:r>
            <a:r>
              <a:rPr lang="fr-FR" sz="2800" dirty="0">
                <a:solidFill>
                  <a:schemeClr val="tx1"/>
                </a:solidFill>
                <a:latin typeface="Arial" pitchFamily="34" charset="0"/>
                <a:cs typeface="Arial" pitchFamily="34" charset="0"/>
              </a:rPr>
              <a:t> </a:t>
            </a:r>
            <a:endParaRPr lang="en-US" sz="28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9039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49236"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2</a:t>
            </a:r>
          </a:p>
        </p:txBody>
      </p:sp>
      <p:sp>
        <p:nvSpPr>
          <p:cNvPr id="6" name="Snip Diagonal Corner Rectangle 5"/>
          <p:cNvSpPr/>
          <p:nvPr/>
        </p:nvSpPr>
        <p:spPr>
          <a:xfrm>
            <a:off x="0" y="1066800"/>
            <a:ext cx="9144000" cy="2209800"/>
          </a:xfrm>
          <a:prstGeom prst="snip2Diag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800" dirty="0" smtClean="0">
                <a:latin typeface="Arial" pitchFamily="34" charset="0"/>
                <a:cs typeface="Arial" pitchFamily="34" charset="0"/>
              </a:rPr>
              <a:t>-</a:t>
            </a:r>
            <a:r>
              <a:rPr lang="vi-VN" sz="2800" dirty="0">
                <a:latin typeface="Arial" pitchFamily="34" charset="0"/>
                <a:cs typeface="Arial" pitchFamily="34" charset="0"/>
              </a:rPr>
              <a:t>Căn cứ điều 28 BLLĐ 2012 thì thời giai thử việc cho người có chuyên môn kỹ thuật cao là không quá 60 ngày; mức lương doanh nghiệp phải trả cho người lao động tối thiểu bằng 85% lương chính </a:t>
            </a:r>
            <a:r>
              <a:rPr lang="vi-VN" sz="2800" dirty="0" smtClean="0">
                <a:latin typeface="Arial" pitchFamily="34" charset="0"/>
                <a:cs typeface="Arial" pitchFamily="34" charset="0"/>
              </a:rPr>
              <a:t>thức</a:t>
            </a:r>
            <a:endParaRPr lang="en-US" sz="2800" dirty="0" smtClean="0">
              <a:latin typeface="Arial" pitchFamily="34" charset="0"/>
              <a:cs typeface="Arial" pitchFamily="34" charset="0"/>
            </a:endParaRPr>
          </a:p>
          <a:p>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Trang</a:t>
            </a:r>
            <a:r>
              <a:rPr lang="en-US" sz="2800" dirty="0" smtClean="0">
                <a:latin typeface="Arial" pitchFamily="34" charset="0"/>
                <a:cs typeface="Arial" pitchFamily="34" charset="0"/>
              </a:rPr>
              <a:t> 131</a:t>
            </a:r>
          </a:p>
        </p:txBody>
      </p:sp>
      <p:sp>
        <p:nvSpPr>
          <p:cNvPr id="5" name="Snip Diagonal Corner Rectangle 4"/>
          <p:cNvSpPr/>
          <p:nvPr/>
        </p:nvSpPr>
        <p:spPr>
          <a:xfrm>
            <a:off x="0" y="3886200"/>
            <a:ext cx="9144000" cy="2209800"/>
          </a:xfrm>
          <a:prstGeom prst="snip2DiagRect">
            <a:avLst/>
          </a:prstGeom>
        </p:spPr>
        <p:style>
          <a:lnRef idx="1">
            <a:schemeClr val="dk1"/>
          </a:lnRef>
          <a:fillRef idx="2">
            <a:schemeClr val="dk1"/>
          </a:fillRef>
          <a:effectRef idx="1">
            <a:schemeClr val="dk1"/>
          </a:effectRef>
          <a:fontRef idx="minor">
            <a:schemeClr val="dk1"/>
          </a:fontRef>
        </p:style>
        <p:txBody>
          <a:bodyPr rtlCol="0" anchor="ctr"/>
          <a:lstStyle/>
          <a:p>
            <a:r>
              <a:rPr lang="en-US" sz="2800" dirty="0" smtClean="0">
                <a:latin typeface="Arial" pitchFamily="34" charset="0"/>
                <a:cs typeface="Arial" pitchFamily="34" charset="0"/>
              </a:rPr>
              <a:t>-</a:t>
            </a:r>
            <a:r>
              <a:rPr lang="vi-VN" sz="2800" dirty="0">
                <a:latin typeface="Arial" pitchFamily="34" charset="0"/>
                <a:cs typeface="Arial" pitchFamily="34" charset="0"/>
              </a:rPr>
              <a:t>Cơ sở: căn cứ điều 126 BLLĐ 2012 quy định các trường hợp khi người lao động có các hành vi (trộm cắp, đánh bạc, sử dụng ma túy...) tại nơi làm việc thì họ đã vi phạm nội quy lao mà pháp luật lao động </a:t>
            </a:r>
            <a:r>
              <a:rPr lang="vi-VN" sz="2800" dirty="0" smtClean="0">
                <a:latin typeface="Arial" pitchFamily="34" charset="0"/>
                <a:cs typeface="Arial" pitchFamily="34" charset="0"/>
              </a:rPr>
              <a:t>cấm</a:t>
            </a:r>
            <a:endParaRPr lang="en-US" sz="2800" dirty="0" smtClean="0">
              <a:latin typeface="Arial" pitchFamily="34" charset="0"/>
              <a:cs typeface="Arial" pitchFamily="34" charset="0"/>
            </a:endParaRPr>
          </a:p>
          <a:p>
            <a:r>
              <a:rPr lang="en-US" sz="2800" dirty="0" smtClean="0">
                <a:solidFill>
                  <a:schemeClr val="tx1"/>
                </a:solidFill>
                <a:latin typeface="Arial" pitchFamily="34" charset="0"/>
                <a:cs typeface="Arial" pitchFamily="34" charset="0"/>
              </a:rPr>
              <a:t>-</a:t>
            </a:r>
            <a:r>
              <a:rPr lang="en-US" sz="2800" dirty="0" err="1" smtClean="0">
                <a:solidFill>
                  <a:schemeClr val="tx1"/>
                </a:solidFill>
                <a:latin typeface="Arial" pitchFamily="34" charset="0"/>
                <a:cs typeface="Arial" pitchFamily="34" charset="0"/>
              </a:rPr>
              <a:t>Trang</a:t>
            </a:r>
            <a:r>
              <a:rPr lang="en-US" sz="2800" dirty="0" smtClean="0">
                <a:solidFill>
                  <a:schemeClr val="tx1"/>
                </a:solidFill>
                <a:latin typeface="Arial" pitchFamily="34" charset="0"/>
                <a:cs typeface="Arial" pitchFamily="34" charset="0"/>
              </a:rPr>
              <a:t> 134</a:t>
            </a:r>
            <a:endParaRPr lang="en-US" sz="28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9039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Lef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56164" y="1905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3</a:t>
            </a:r>
          </a:p>
        </p:txBody>
      </p:sp>
      <p:sp>
        <p:nvSpPr>
          <p:cNvPr id="6" name="Snip Diagonal Corner Rectangle 5"/>
          <p:cNvSpPr/>
          <p:nvPr/>
        </p:nvSpPr>
        <p:spPr>
          <a:xfrm>
            <a:off x="0" y="1028700"/>
            <a:ext cx="9144000" cy="5524500"/>
          </a:xfrm>
          <a:prstGeom prst="snip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sz="2800" dirty="0" err="1"/>
              <a:t>Bà</a:t>
            </a:r>
            <a:r>
              <a:rPr lang="en-US" sz="2800" dirty="0"/>
              <a:t> </a:t>
            </a:r>
            <a:r>
              <a:rPr lang="en-US" sz="2800" dirty="0" smtClean="0"/>
              <a:t>A </a:t>
            </a:r>
            <a:r>
              <a:rPr lang="en-US" sz="2800" dirty="0" err="1"/>
              <a:t>và</a:t>
            </a:r>
            <a:r>
              <a:rPr lang="en-US" sz="2800" dirty="0"/>
              <a:t> </a:t>
            </a:r>
            <a:r>
              <a:rPr lang="en-US" sz="2800" dirty="0" err="1"/>
              <a:t>ông</a:t>
            </a:r>
            <a:r>
              <a:rPr lang="en-US" sz="2800" dirty="0"/>
              <a:t> </a:t>
            </a:r>
            <a:r>
              <a:rPr lang="en-US" sz="2800" dirty="0" smtClean="0"/>
              <a:t>B </a:t>
            </a:r>
            <a:r>
              <a:rPr lang="en-US" sz="2800" dirty="0" err="1"/>
              <a:t>yêu</a:t>
            </a:r>
            <a:r>
              <a:rPr lang="en-US" sz="2800" dirty="0"/>
              <a:t> </a:t>
            </a:r>
            <a:r>
              <a:rPr lang="en-US" sz="2800" dirty="0" err="1"/>
              <a:t>nhau</a:t>
            </a:r>
            <a:r>
              <a:rPr lang="en-US" sz="2800" dirty="0"/>
              <a:t>, </a:t>
            </a:r>
            <a:r>
              <a:rPr lang="en-US" sz="2800" dirty="0" err="1"/>
              <a:t>vì</a:t>
            </a:r>
            <a:r>
              <a:rPr lang="en-US" sz="2800" dirty="0"/>
              <a:t> </a:t>
            </a:r>
            <a:r>
              <a:rPr lang="en-US" sz="2800" dirty="0" err="1"/>
              <a:t>không</a:t>
            </a:r>
            <a:r>
              <a:rPr lang="en-US" sz="2800" dirty="0"/>
              <a:t> </a:t>
            </a:r>
            <a:r>
              <a:rPr lang="en-US" sz="2800" dirty="0" err="1"/>
              <a:t>có</a:t>
            </a:r>
            <a:r>
              <a:rPr lang="en-US" sz="2800" dirty="0"/>
              <a:t> </a:t>
            </a:r>
            <a:r>
              <a:rPr lang="en-US" sz="2800" dirty="0" err="1"/>
              <a:t>tiền</a:t>
            </a:r>
            <a:r>
              <a:rPr lang="en-US" sz="2800" dirty="0"/>
              <a:t> </a:t>
            </a:r>
            <a:r>
              <a:rPr lang="en-US" sz="2800" dirty="0" err="1"/>
              <a:t>nên</a:t>
            </a:r>
            <a:r>
              <a:rPr lang="en-US" sz="2800" dirty="0"/>
              <a:t> </a:t>
            </a:r>
            <a:r>
              <a:rPr lang="en-US" sz="2800" dirty="0" err="1"/>
              <a:t>không</a:t>
            </a:r>
            <a:r>
              <a:rPr lang="en-US" sz="2800" dirty="0"/>
              <a:t> </a:t>
            </a:r>
            <a:r>
              <a:rPr lang="en-US" sz="2800" dirty="0" err="1"/>
              <a:t>tổ</a:t>
            </a:r>
            <a:r>
              <a:rPr lang="en-US" sz="2800" dirty="0"/>
              <a:t> </a:t>
            </a:r>
            <a:r>
              <a:rPr lang="en-US" sz="2800" dirty="0" err="1"/>
              <a:t>chức</a:t>
            </a:r>
            <a:r>
              <a:rPr lang="en-US" sz="2800" dirty="0"/>
              <a:t> </a:t>
            </a:r>
            <a:r>
              <a:rPr lang="en-US" sz="2800" dirty="0" err="1"/>
              <a:t>lễ</a:t>
            </a:r>
            <a:r>
              <a:rPr lang="en-US" sz="2800" dirty="0"/>
              <a:t> </a:t>
            </a:r>
            <a:r>
              <a:rPr lang="en-US" sz="2800" dirty="0" err="1"/>
              <a:t>cưới</a:t>
            </a:r>
            <a:r>
              <a:rPr lang="en-US" sz="2800" dirty="0"/>
              <a:t> </a:t>
            </a:r>
            <a:r>
              <a:rPr lang="en-US" sz="2800" dirty="0" err="1"/>
              <a:t>chỉ</a:t>
            </a:r>
            <a:r>
              <a:rPr lang="en-US" sz="2800" dirty="0"/>
              <a:t> </a:t>
            </a:r>
            <a:r>
              <a:rPr lang="en-US" sz="2800" dirty="0" err="1"/>
              <a:t>ra</a:t>
            </a:r>
            <a:r>
              <a:rPr lang="en-US" sz="2800" dirty="0"/>
              <a:t> </a:t>
            </a:r>
            <a:r>
              <a:rPr lang="en-US" sz="2800" dirty="0" err="1"/>
              <a:t>phường</a:t>
            </a:r>
            <a:r>
              <a:rPr lang="en-US" sz="2800" dirty="0"/>
              <a:t> </a:t>
            </a:r>
            <a:r>
              <a:rPr lang="en-US" sz="2800" dirty="0" err="1"/>
              <a:t>đăng</a:t>
            </a:r>
            <a:r>
              <a:rPr lang="en-US" sz="2800" dirty="0"/>
              <a:t> </a:t>
            </a:r>
            <a:r>
              <a:rPr lang="en-US" sz="2800" dirty="0" err="1"/>
              <a:t>ký</a:t>
            </a:r>
            <a:r>
              <a:rPr lang="en-US" sz="2800" dirty="0"/>
              <a:t> </a:t>
            </a:r>
            <a:r>
              <a:rPr lang="en-US" sz="2800" dirty="0" err="1"/>
              <a:t>kết</a:t>
            </a:r>
            <a:r>
              <a:rPr lang="en-US" sz="2800" dirty="0"/>
              <a:t> </a:t>
            </a:r>
            <a:r>
              <a:rPr lang="en-US" sz="2800" dirty="0" err="1"/>
              <a:t>hôn</a:t>
            </a:r>
            <a:r>
              <a:rPr lang="en-US" sz="2800" dirty="0"/>
              <a:t>, </a:t>
            </a:r>
            <a:r>
              <a:rPr lang="en-US" sz="2800" dirty="0" err="1"/>
              <a:t>rồi</a:t>
            </a:r>
            <a:r>
              <a:rPr lang="en-US" sz="2800" dirty="0"/>
              <a:t> </a:t>
            </a:r>
            <a:r>
              <a:rPr lang="en-US" sz="2800" dirty="0" err="1"/>
              <a:t>chung</a:t>
            </a:r>
            <a:r>
              <a:rPr lang="en-US" sz="2800" dirty="0"/>
              <a:t> </a:t>
            </a:r>
            <a:r>
              <a:rPr lang="en-US" sz="2800" dirty="0" err="1"/>
              <a:t>sống</a:t>
            </a:r>
            <a:r>
              <a:rPr lang="en-US" sz="2800" dirty="0"/>
              <a:t> </a:t>
            </a:r>
            <a:r>
              <a:rPr lang="en-US" sz="2800" dirty="0" err="1"/>
              <a:t>với</a:t>
            </a:r>
            <a:r>
              <a:rPr lang="en-US" sz="2800" dirty="0"/>
              <a:t> </a:t>
            </a:r>
            <a:r>
              <a:rPr lang="en-US" sz="2800" dirty="0" err="1" smtClean="0"/>
              <a:t>nhau</a:t>
            </a:r>
            <a:r>
              <a:rPr lang="en-US" sz="2800" dirty="0"/>
              <a:t>,</a:t>
            </a:r>
            <a:r>
              <a:rPr lang="en-US" sz="2800" dirty="0" smtClean="0"/>
              <a:t> </a:t>
            </a:r>
            <a:r>
              <a:rPr lang="en-US" sz="2800" dirty="0" err="1"/>
              <a:t>có</a:t>
            </a:r>
            <a:r>
              <a:rPr lang="en-US" sz="2800" dirty="0"/>
              <a:t> 1 con </a:t>
            </a:r>
            <a:r>
              <a:rPr lang="en-US" sz="2800" dirty="0" err="1" smtClean="0"/>
              <a:t>là</a:t>
            </a:r>
            <a:r>
              <a:rPr lang="en-US" sz="2800" dirty="0" smtClean="0"/>
              <a:t> C. </a:t>
            </a:r>
            <a:r>
              <a:rPr lang="en-US" sz="2800" dirty="0" err="1"/>
              <a:t>Sau</a:t>
            </a:r>
            <a:r>
              <a:rPr lang="en-US" sz="2800" dirty="0"/>
              <a:t> 2 </a:t>
            </a:r>
            <a:r>
              <a:rPr lang="en-US" sz="2800" dirty="0" err="1"/>
              <a:t>năm</a:t>
            </a:r>
            <a:r>
              <a:rPr lang="en-US" sz="2800" dirty="0"/>
              <a:t> </a:t>
            </a:r>
            <a:r>
              <a:rPr lang="en-US" sz="2800" dirty="0" err="1"/>
              <a:t>chung</a:t>
            </a:r>
            <a:r>
              <a:rPr lang="en-US" sz="2800" dirty="0"/>
              <a:t> </a:t>
            </a:r>
            <a:r>
              <a:rPr lang="en-US" sz="2800" dirty="0" err="1"/>
              <a:t>sống</a:t>
            </a:r>
            <a:r>
              <a:rPr lang="en-US" sz="2800" dirty="0"/>
              <a:t> </a:t>
            </a:r>
            <a:r>
              <a:rPr lang="en-US" sz="2800" dirty="0" err="1"/>
              <a:t>không</a:t>
            </a:r>
            <a:r>
              <a:rPr lang="en-US" sz="2800" dirty="0"/>
              <a:t> </a:t>
            </a:r>
            <a:r>
              <a:rPr lang="en-US" sz="2800" dirty="0" err="1"/>
              <a:t>hạnh</a:t>
            </a:r>
            <a:r>
              <a:rPr lang="en-US" sz="2800" dirty="0"/>
              <a:t> </a:t>
            </a:r>
            <a:r>
              <a:rPr lang="en-US" sz="2800" dirty="0" err="1"/>
              <a:t>phúc</a:t>
            </a:r>
            <a:r>
              <a:rPr lang="en-US" sz="2800" dirty="0"/>
              <a:t>, </a:t>
            </a:r>
            <a:r>
              <a:rPr lang="en-US" sz="2800" dirty="0" err="1"/>
              <a:t>ông</a:t>
            </a:r>
            <a:r>
              <a:rPr lang="en-US" sz="2800" dirty="0"/>
              <a:t> </a:t>
            </a:r>
            <a:r>
              <a:rPr lang="en-US" sz="2800" dirty="0" smtClean="0"/>
              <a:t>B </a:t>
            </a:r>
            <a:r>
              <a:rPr lang="en-US" sz="2800" dirty="0" err="1"/>
              <a:t>dọn</a:t>
            </a:r>
            <a:r>
              <a:rPr lang="en-US" sz="2800" dirty="0"/>
              <a:t> </a:t>
            </a:r>
            <a:r>
              <a:rPr lang="en-US" sz="2800" dirty="0" err="1"/>
              <a:t>ra</a:t>
            </a:r>
            <a:r>
              <a:rPr lang="en-US" sz="2800" dirty="0"/>
              <a:t> ở </a:t>
            </a:r>
            <a:r>
              <a:rPr lang="en-US" sz="2800" dirty="0" err="1"/>
              <a:t>riêng</a:t>
            </a:r>
            <a:r>
              <a:rPr lang="en-US" sz="2800" dirty="0"/>
              <a:t> </a:t>
            </a:r>
            <a:r>
              <a:rPr lang="en-US" sz="2800" dirty="0" err="1"/>
              <a:t>và</a:t>
            </a:r>
            <a:r>
              <a:rPr lang="en-US" sz="2800" dirty="0"/>
              <a:t> </a:t>
            </a:r>
            <a:r>
              <a:rPr lang="en-US" sz="2800" dirty="0" err="1" smtClean="0"/>
              <a:t>không</a:t>
            </a:r>
            <a:r>
              <a:rPr lang="en-US" sz="2800" dirty="0" smtClean="0"/>
              <a:t> </a:t>
            </a:r>
            <a:r>
              <a:rPr lang="en-US" sz="2800" dirty="0" err="1"/>
              <a:t>có</a:t>
            </a:r>
            <a:r>
              <a:rPr lang="en-US" sz="2800" dirty="0"/>
              <a:t> </a:t>
            </a:r>
            <a:r>
              <a:rPr lang="en-US" sz="2800" dirty="0" err="1"/>
              <a:t>tài</a:t>
            </a:r>
            <a:r>
              <a:rPr lang="en-US" sz="2800" dirty="0"/>
              <a:t> </a:t>
            </a:r>
            <a:r>
              <a:rPr lang="en-US" sz="2800" dirty="0" err="1"/>
              <a:t>sản</a:t>
            </a:r>
            <a:r>
              <a:rPr lang="en-US" sz="2800" dirty="0"/>
              <a:t> </a:t>
            </a:r>
            <a:r>
              <a:rPr lang="en-US" sz="2800" dirty="0" err="1"/>
              <a:t>chung</a:t>
            </a:r>
            <a:r>
              <a:rPr lang="en-US" sz="2800" dirty="0"/>
              <a:t>. </a:t>
            </a:r>
          </a:p>
          <a:p>
            <a:r>
              <a:rPr lang="en-US" sz="2800" dirty="0" err="1"/>
              <a:t>Khoảng</a:t>
            </a:r>
            <a:r>
              <a:rPr lang="en-US" sz="2800" dirty="0"/>
              <a:t> 1 </a:t>
            </a:r>
            <a:r>
              <a:rPr lang="en-US" sz="2800" dirty="0" err="1"/>
              <a:t>năm</a:t>
            </a:r>
            <a:r>
              <a:rPr lang="en-US" sz="2800" dirty="0"/>
              <a:t> </a:t>
            </a:r>
            <a:r>
              <a:rPr lang="en-US" sz="2800" dirty="0" err="1"/>
              <a:t>sau</a:t>
            </a:r>
            <a:r>
              <a:rPr lang="en-US" sz="2800" dirty="0"/>
              <a:t> </a:t>
            </a:r>
            <a:r>
              <a:rPr lang="en-US" sz="2800" dirty="0" err="1"/>
              <a:t>ông</a:t>
            </a:r>
            <a:r>
              <a:rPr lang="en-US" sz="2800" dirty="0"/>
              <a:t> </a:t>
            </a:r>
            <a:r>
              <a:rPr lang="en-US" sz="2800" dirty="0" smtClean="0"/>
              <a:t>B </a:t>
            </a:r>
            <a:r>
              <a:rPr lang="en-US" sz="2800" dirty="0" err="1" smtClean="0"/>
              <a:t>yêu</a:t>
            </a:r>
            <a:r>
              <a:rPr lang="en-US" sz="2800" dirty="0" smtClean="0"/>
              <a:t> </a:t>
            </a:r>
            <a:r>
              <a:rPr lang="en-US" sz="2800" dirty="0" err="1"/>
              <a:t>cô</a:t>
            </a:r>
            <a:r>
              <a:rPr lang="en-US" sz="2800" dirty="0"/>
              <a:t> </a:t>
            </a:r>
            <a:r>
              <a:rPr lang="en-US" sz="2800" dirty="0" smtClean="0"/>
              <a:t>D </a:t>
            </a:r>
            <a:r>
              <a:rPr lang="en-US" sz="2800" dirty="0" err="1" smtClean="0"/>
              <a:t>và</a:t>
            </a:r>
            <a:r>
              <a:rPr lang="en-US" sz="2800" dirty="0" smtClean="0"/>
              <a:t> </a:t>
            </a:r>
            <a:r>
              <a:rPr lang="en-US" sz="2800" dirty="0" err="1"/>
              <a:t>tổ</a:t>
            </a:r>
            <a:r>
              <a:rPr lang="en-US" sz="2800" dirty="0"/>
              <a:t> </a:t>
            </a:r>
            <a:r>
              <a:rPr lang="en-US" sz="2800" dirty="0" err="1"/>
              <a:t>chức</a:t>
            </a:r>
            <a:r>
              <a:rPr lang="en-US" sz="2800" dirty="0"/>
              <a:t> </a:t>
            </a:r>
            <a:r>
              <a:rPr lang="en-US" sz="2800" dirty="0" err="1"/>
              <a:t>tiệc</a:t>
            </a:r>
            <a:r>
              <a:rPr lang="en-US" sz="2800" dirty="0"/>
              <a:t> </a:t>
            </a:r>
            <a:r>
              <a:rPr lang="en-US" sz="2800" dirty="0" err="1"/>
              <a:t>cưới</a:t>
            </a:r>
            <a:r>
              <a:rPr lang="en-US" sz="2800" dirty="0"/>
              <a:t> </a:t>
            </a:r>
            <a:r>
              <a:rPr lang="en-US" sz="2800" dirty="0" err="1"/>
              <a:t>rất</a:t>
            </a:r>
            <a:r>
              <a:rPr lang="en-US" sz="2800" dirty="0"/>
              <a:t> </a:t>
            </a:r>
            <a:r>
              <a:rPr lang="en-US" sz="2800" dirty="0" err="1"/>
              <a:t>đông</a:t>
            </a:r>
            <a:r>
              <a:rPr lang="en-US" sz="2800" dirty="0"/>
              <a:t> </a:t>
            </a:r>
            <a:r>
              <a:rPr lang="en-US" sz="2800" dirty="0" err="1"/>
              <a:t>họ</a:t>
            </a:r>
            <a:r>
              <a:rPr lang="en-US" sz="2800" dirty="0"/>
              <a:t> </a:t>
            </a:r>
            <a:r>
              <a:rPr lang="en-US" sz="2800" dirty="0" err="1"/>
              <a:t>hàng</a:t>
            </a:r>
            <a:r>
              <a:rPr lang="en-US" sz="2800" dirty="0"/>
              <a:t>, </a:t>
            </a:r>
            <a:r>
              <a:rPr lang="en-US" sz="2800" dirty="0" err="1"/>
              <a:t>anh</a:t>
            </a:r>
            <a:r>
              <a:rPr lang="en-US" sz="2800" dirty="0"/>
              <a:t> </a:t>
            </a:r>
            <a:r>
              <a:rPr lang="en-US" sz="2800" dirty="0" err="1"/>
              <a:t>em</a:t>
            </a:r>
            <a:r>
              <a:rPr lang="en-US" sz="2800" dirty="0"/>
              <a:t> </a:t>
            </a:r>
            <a:r>
              <a:rPr lang="en-US" sz="2800" dirty="0" err="1"/>
              <a:t>và</a:t>
            </a:r>
            <a:r>
              <a:rPr lang="en-US" sz="2800" dirty="0"/>
              <a:t> </a:t>
            </a:r>
            <a:r>
              <a:rPr lang="en-US" sz="2800" dirty="0" err="1"/>
              <a:t>bạn</a:t>
            </a:r>
            <a:r>
              <a:rPr lang="en-US" sz="2800" dirty="0"/>
              <a:t> </a:t>
            </a:r>
            <a:r>
              <a:rPr lang="en-US" sz="2800" dirty="0" err="1"/>
              <a:t>bè</a:t>
            </a:r>
            <a:r>
              <a:rPr lang="en-US" sz="2800" dirty="0"/>
              <a:t> </a:t>
            </a:r>
            <a:r>
              <a:rPr lang="en-US" sz="2800" dirty="0" err="1"/>
              <a:t>đến</a:t>
            </a:r>
            <a:r>
              <a:rPr lang="en-US" sz="2800" dirty="0"/>
              <a:t> </a:t>
            </a:r>
            <a:r>
              <a:rPr lang="en-US" sz="2800" dirty="0" err="1"/>
              <a:t>dự</a:t>
            </a:r>
            <a:r>
              <a:rPr lang="en-US" sz="2800" dirty="0"/>
              <a:t>, </a:t>
            </a:r>
            <a:r>
              <a:rPr lang="en-US" sz="2800" dirty="0" err="1"/>
              <a:t>nhưng</a:t>
            </a:r>
            <a:r>
              <a:rPr lang="en-US" sz="2800" dirty="0"/>
              <a:t> </a:t>
            </a:r>
            <a:r>
              <a:rPr lang="en-US" sz="2800" dirty="0" err="1"/>
              <a:t>khi</a:t>
            </a:r>
            <a:r>
              <a:rPr lang="en-US" sz="2800" dirty="0"/>
              <a:t> </a:t>
            </a:r>
            <a:r>
              <a:rPr lang="en-US" sz="2800" dirty="0" err="1" smtClean="0"/>
              <a:t>đăng</a:t>
            </a:r>
            <a:r>
              <a:rPr lang="en-US" sz="2800" dirty="0" smtClean="0"/>
              <a:t> </a:t>
            </a:r>
            <a:r>
              <a:rPr lang="en-US" sz="2800" dirty="0" err="1"/>
              <a:t>ký</a:t>
            </a:r>
            <a:r>
              <a:rPr lang="en-US" sz="2800" dirty="0"/>
              <a:t> </a:t>
            </a:r>
            <a:r>
              <a:rPr lang="en-US" sz="2800" dirty="0" err="1"/>
              <a:t>kết</a:t>
            </a:r>
            <a:r>
              <a:rPr lang="en-US" sz="2800" dirty="0"/>
              <a:t> </a:t>
            </a:r>
            <a:r>
              <a:rPr lang="en-US" sz="2800" dirty="0" err="1"/>
              <a:t>hôn</a:t>
            </a:r>
            <a:r>
              <a:rPr lang="en-US" sz="2800" dirty="0"/>
              <a:t> </a:t>
            </a:r>
            <a:r>
              <a:rPr lang="en-US" sz="2800" dirty="0" err="1"/>
              <a:t>thì</a:t>
            </a:r>
            <a:r>
              <a:rPr lang="en-US" sz="2800" dirty="0"/>
              <a:t> </a:t>
            </a:r>
            <a:r>
              <a:rPr lang="en-US" sz="2800" dirty="0" err="1"/>
              <a:t>không</a:t>
            </a:r>
            <a:r>
              <a:rPr lang="en-US" sz="2800" dirty="0"/>
              <a:t> </a:t>
            </a:r>
            <a:r>
              <a:rPr lang="en-US" sz="2800" dirty="0" err="1"/>
              <a:t>được</a:t>
            </a:r>
            <a:r>
              <a:rPr lang="en-US" sz="2800" dirty="0"/>
              <a:t> (</a:t>
            </a:r>
            <a:r>
              <a:rPr lang="en-US" sz="2800" dirty="0" err="1"/>
              <a:t>vì</a:t>
            </a:r>
            <a:r>
              <a:rPr lang="en-US" sz="2800" dirty="0"/>
              <a:t> </a:t>
            </a:r>
            <a:r>
              <a:rPr lang="en-US" sz="2800" dirty="0" smtClean="0"/>
              <a:t>A </a:t>
            </a:r>
            <a:r>
              <a:rPr lang="en-US" sz="2800" dirty="0" err="1" smtClean="0"/>
              <a:t>và</a:t>
            </a:r>
            <a:r>
              <a:rPr lang="en-US" sz="2800" dirty="0" smtClean="0"/>
              <a:t> B </a:t>
            </a:r>
            <a:r>
              <a:rPr lang="en-US" sz="2800" dirty="0" err="1"/>
              <a:t>chưa</a:t>
            </a:r>
            <a:r>
              <a:rPr lang="en-US" sz="2800" dirty="0"/>
              <a:t> </a:t>
            </a:r>
            <a:r>
              <a:rPr lang="en-US" sz="2800" dirty="0" err="1"/>
              <a:t>ly</a:t>
            </a:r>
            <a:r>
              <a:rPr lang="en-US" sz="2800" dirty="0"/>
              <a:t> </a:t>
            </a:r>
            <a:r>
              <a:rPr lang="en-US" sz="2800" dirty="0" err="1"/>
              <a:t>dị</a:t>
            </a:r>
            <a:r>
              <a:rPr lang="en-US" sz="2800" dirty="0"/>
              <a:t>). </a:t>
            </a:r>
            <a:r>
              <a:rPr lang="en-US" sz="2800" dirty="0" err="1"/>
              <a:t>Sau</a:t>
            </a:r>
            <a:r>
              <a:rPr lang="en-US" sz="2800" dirty="0"/>
              <a:t> </a:t>
            </a:r>
            <a:r>
              <a:rPr lang="en-US" sz="2800" dirty="0" err="1"/>
              <a:t>đó</a:t>
            </a:r>
            <a:r>
              <a:rPr lang="en-US" sz="2800" dirty="0"/>
              <a:t> </a:t>
            </a:r>
            <a:r>
              <a:rPr lang="en-US" sz="2800" dirty="0" err="1"/>
              <a:t>bà</a:t>
            </a:r>
            <a:r>
              <a:rPr lang="en-US" sz="2800" dirty="0"/>
              <a:t> </a:t>
            </a:r>
            <a:r>
              <a:rPr lang="en-US" sz="2800" dirty="0" smtClean="0"/>
              <a:t>D </a:t>
            </a:r>
            <a:r>
              <a:rPr lang="en-US" sz="2800" dirty="0" err="1"/>
              <a:t>và</a:t>
            </a:r>
            <a:r>
              <a:rPr lang="en-US" sz="2800" dirty="0"/>
              <a:t> </a:t>
            </a:r>
            <a:r>
              <a:rPr lang="en-US" sz="2800" dirty="0" smtClean="0"/>
              <a:t>B </a:t>
            </a:r>
            <a:r>
              <a:rPr lang="en-US" sz="2800" dirty="0" err="1"/>
              <a:t>có</a:t>
            </a:r>
            <a:r>
              <a:rPr lang="en-US" sz="2800" dirty="0"/>
              <a:t> 1 con </a:t>
            </a:r>
            <a:r>
              <a:rPr lang="en-US" sz="2800" dirty="0" err="1" smtClean="0"/>
              <a:t>chung</a:t>
            </a:r>
            <a:r>
              <a:rPr lang="en-US" sz="2800" dirty="0" smtClean="0"/>
              <a:t> </a:t>
            </a:r>
            <a:r>
              <a:rPr lang="en-US" sz="2800" dirty="0" err="1"/>
              <a:t>là</a:t>
            </a:r>
            <a:r>
              <a:rPr lang="en-US" sz="2800" dirty="0"/>
              <a:t> </a:t>
            </a:r>
            <a:r>
              <a:rPr lang="en-US" sz="2800" dirty="0" smtClean="0"/>
              <a:t>G.</a:t>
            </a:r>
            <a:endParaRPr lang="en-US" sz="2800" dirty="0"/>
          </a:p>
          <a:p>
            <a:r>
              <a:rPr lang="en-US" sz="2800" dirty="0" err="1"/>
              <a:t>Bốn</a:t>
            </a:r>
            <a:r>
              <a:rPr lang="en-US" sz="2800" dirty="0"/>
              <a:t> </a:t>
            </a:r>
            <a:r>
              <a:rPr lang="en-US" sz="2800" dirty="0" err="1"/>
              <a:t>năm</a:t>
            </a:r>
            <a:r>
              <a:rPr lang="en-US" sz="2800" dirty="0"/>
              <a:t> </a:t>
            </a:r>
            <a:r>
              <a:rPr lang="en-US" sz="2800" dirty="0" err="1"/>
              <a:t>sau</a:t>
            </a:r>
            <a:r>
              <a:rPr lang="en-US" sz="2800" dirty="0"/>
              <a:t>, </a:t>
            </a:r>
            <a:r>
              <a:rPr lang="en-US" sz="2800" dirty="0" err="1"/>
              <a:t>ông</a:t>
            </a:r>
            <a:r>
              <a:rPr lang="en-US" sz="2800" dirty="0"/>
              <a:t> </a:t>
            </a:r>
            <a:r>
              <a:rPr lang="en-US" sz="2800" dirty="0" smtClean="0"/>
              <a:t>B </a:t>
            </a:r>
            <a:r>
              <a:rPr lang="en-US" sz="2800" dirty="0" err="1"/>
              <a:t>bị</a:t>
            </a:r>
            <a:r>
              <a:rPr lang="en-US" sz="2800" dirty="0"/>
              <a:t> </a:t>
            </a:r>
            <a:r>
              <a:rPr lang="en-US" sz="2800" dirty="0" err="1"/>
              <a:t>nhồi</a:t>
            </a:r>
            <a:r>
              <a:rPr lang="en-US" sz="2800" dirty="0"/>
              <a:t> </a:t>
            </a:r>
            <a:r>
              <a:rPr lang="en-US" sz="2800" dirty="0" err="1"/>
              <a:t>máu</a:t>
            </a:r>
            <a:r>
              <a:rPr lang="en-US" sz="2800" dirty="0"/>
              <a:t> </a:t>
            </a:r>
            <a:r>
              <a:rPr lang="en-US" sz="2800" dirty="0" err="1"/>
              <a:t>cơ</a:t>
            </a:r>
            <a:r>
              <a:rPr lang="en-US" sz="2800" dirty="0"/>
              <a:t> </a:t>
            </a:r>
            <a:r>
              <a:rPr lang="en-US" sz="2800" dirty="0" err="1"/>
              <a:t>tim</a:t>
            </a:r>
            <a:r>
              <a:rPr lang="en-US" sz="2800" dirty="0"/>
              <a:t> </a:t>
            </a:r>
            <a:r>
              <a:rPr lang="en-US" sz="2800" dirty="0" err="1"/>
              <a:t>và</a:t>
            </a:r>
            <a:r>
              <a:rPr lang="en-US" sz="2800" dirty="0"/>
              <a:t> </a:t>
            </a:r>
            <a:r>
              <a:rPr lang="en-US" sz="2800" dirty="0" err="1"/>
              <a:t>chết</a:t>
            </a:r>
            <a:r>
              <a:rPr lang="en-US" sz="2800" dirty="0"/>
              <a:t>. </a:t>
            </a:r>
            <a:r>
              <a:rPr lang="en-US" sz="2800" dirty="0" err="1"/>
              <a:t>Lúc</a:t>
            </a:r>
            <a:r>
              <a:rPr lang="en-US" sz="2800" dirty="0"/>
              <a:t> </a:t>
            </a:r>
            <a:r>
              <a:rPr lang="en-US" sz="2800" dirty="0" err="1" smtClean="0"/>
              <a:t>đó</a:t>
            </a:r>
            <a:r>
              <a:rPr lang="en-US" sz="2800" dirty="0" smtClean="0"/>
              <a:t> B </a:t>
            </a:r>
            <a:r>
              <a:rPr lang="en-US" sz="2800" dirty="0" err="1" smtClean="0"/>
              <a:t>có</a:t>
            </a:r>
            <a:r>
              <a:rPr lang="en-US" sz="2800" dirty="0" smtClean="0"/>
              <a:t> </a:t>
            </a:r>
            <a:r>
              <a:rPr lang="en-US" sz="2800" dirty="0" err="1"/>
              <a:t>tài</a:t>
            </a:r>
            <a:r>
              <a:rPr lang="en-US" sz="2800" dirty="0"/>
              <a:t> </a:t>
            </a:r>
            <a:r>
              <a:rPr lang="en-US" sz="2800" dirty="0" err="1"/>
              <a:t>sản</a:t>
            </a:r>
            <a:r>
              <a:rPr lang="en-US" sz="2800" dirty="0"/>
              <a:t> </a:t>
            </a:r>
            <a:r>
              <a:rPr lang="en-US" sz="2800" dirty="0" err="1"/>
              <a:t>riêng</a:t>
            </a:r>
            <a:r>
              <a:rPr lang="en-US" sz="2800" dirty="0"/>
              <a:t> </a:t>
            </a:r>
            <a:r>
              <a:rPr lang="en-US" sz="2800" dirty="0" err="1"/>
              <a:t>là</a:t>
            </a:r>
            <a:r>
              <a:rPr lang="en-US" sz="2800" dirty="0"/>
              <a:t> 300 </a:t>
            </a:r>
            <a:r>
              <a:rPr lang="en-US" sz="2800" dirty="0" err="1"/>
              <a:t>triệu</a:t>
            </a:r>
            <a:r>
              <a:rPr lang="en-US" sz="2800" dirty="0"/>
              <a:t> </a:t>
            </a:r>
            <a:r>
              <a:rPr lang="en-US" sz="2800" dirty="0" err="1"/>
              <a:t>đồng</a:t>
            </a:r>
            <a:r>
              <a:rPr lang="en-US" sz="2800" dirty="0"/>
              <a:t>, </a:t>
            </a:r>
            <a:r>
              <a:rPr lang="en-US" sz="2800" dirty="0" err="1" smtClean="0"/>
              <a:t>không</a:t>
            </a:r>
            <a:r>
              <a:rPr lang="en-US" sz="2800" dirty="0" smtClean="0"/>
              <a:t> </a:t>
            </a:r>
            <a:r>
              <a:rPr lang="en-US" sz="2800" dirty="0" err="1" smtClean="0"/>
              <a:t>có</a:t>
            </a:r>
            <a:r>
              <a:rPr lang="en-US" sz="2800" dirty="0" smtClean="0"/>
              <a:t> </a:t>
            </a:r>
            <a:r>
              <a:rPr lang="en-US" sz="2800" dirty="0"/>
              <a:t>di </a:t>
            </a:r>
            <a:r>
              <a:rPr lang="en-US" sz="2800" dirty="0" err="1"/>
              <a:t>chúc</a:t>
            </a:r>
            <a:r>
              <a:rPr lang="en-US" sz="2800" dirty="0"/>
              <a:t>, </a:t>
            </a:r>
            <a:r>
              <a:rPr lang="en-US" sz="2800" dirty="0" err="1"/>
              <a:t>ngoài</a:t>
            </a:r>
            <a:r>
              <a:rPr lang="en-US" sz="2800" dirty="0"/>
              <a:t> </a:t>
            </a:r>
            <a:r>
              <a:rPr lang="en-US" sz="2800" dirty="0" err="1"/>
              <a:t>những</a:t>
            </a:r>
            <a:r>
              <a:rPr lang="en-US" sz="2800" dirty="0"/>
              <a:t> </a:t>
            </a:r>
            <a:r>
              <a:rPr lang="en-US" sz="2800" dirty="0" err="1"/>
              <a:t>người</a:t>
            </a:r>
            <a:r>
              <a:rPr lang="en-US" sz="2800" dirty="0"/>
              <a:t> </a:t>
            </a:r>
            <a:r>
              <a:rPr lang="en-US" sz="2800" dirty="0" err="1"/>
              <a:t>kể</a:t>
            </a:r>
            <a:r>
              <a:rPr lang="en-US" sz="2800" dirty="0"/>
              <a:t> </a:t>
            </a:r>
            <a:r>
              <a:rPr lang="en-US" sz="2800" dirty="0" err="1"/>
              <a:t>trên</a:t>
            </a:r>
            <a:r>
              <a:rPr lang="en-US" sz="2800" dirty="0"/>
              <a:t> </a:t>
            </a:r>
            <a:r>
              <a:rPr lang="en-US" sz="2800" dirty="0" smtClean="0"/>
              <a:t>B </a:t>
            </a:r>
            <a:r>
              <a:rPr lang="en-US" sz="2800" dirty="0" err="1"/>
              <a:t>không</a:t>
            </a:r>
            <a:r>
              <a:rPr lang="en-US" sz="2800" dirty="0"/>
              <a:t> </a:t>
            </a:r>
            <a:r>
              <a:rPr lang="en-US" sz="2800" dirty="0" err="1"/>
              <a:t>còn</a:t>
            </a:r>
            <a:r>
              <a:rPr lang="en-US" sz="2800" dirty="0"/>
              <a:t> </a:t>
            </a:r>
            <a:r>
              <a:rPr lang="en-US" sz="2800" dirty="0" err="1"/>
              <a:t>họ</a:t>
            </a:r>
            <a:r>
              <a:rPr lang="en-US" sz="2800" dirty="0"/>
              <a:t> </a:t>
            </a:r>
            <a:r>
              <a:rPr lang="en-US" sz="2800" dirty="0" err="1"/>
              <a:t>hàng</a:t>
            </a:r>
            <a:r>
              <a:rPr lang="en-US" sz="2800" dirty="0"/>
              <a:t> </a:t>
            </a:r>
            <a:r>
              <a:rPr lang="en-US" sz="2800" dirty="0" err="1"/>
              <a:t>thân</a:t>
            </a:r>
            <a:r>
              <a:rPr lang="en-US" sz="2800" dirty="0"/>
              <a:t> </a:t>
            </a:r>
            <a:r>
              <a:rPr lang="en-US" sz="2800" dirty="0" err="1"/>
              <a:t>thuộc</a:t>
            </a:r>
            <a:r>
              <a:rPr lang="en-US" sz="2800" dirty="0"/>
              <a:t> </a:t>
            </a:r>
            <a:r>
              <a:rPr lang="en-US" sz="2800" dirty="0" err="1"/>
              <a:t>nào</a:t>
            </a:r>
            <a:r>
              <a:rPr lang="en-US" sz="2800" dirty="0"/>
              <a:t> </a:t>
            </a:r>
            <a:r>
              <a:rPr lang="en-US" sz="2800" dirty="0" err="1"/>
              <a:t>cả</a:t>
            </a:r>
            <a:r>
              <a:rPr lang="en-US" sz="2800" dirty="0" smtClean="0"/>
              <a:t>.</a:t>
            </a:r>
            <a:endParaRPr lang="en-US" sz="2800" dirty="0"/>
          </a:p>
        </p:txBody>
      </p:sp>
    </p:spTree>
    <p:extLst>
      <p:ext uri="{BB962C8B-B14F-4D97-AF65-F5344CB8AC3E}">
        <p14:creationId xmlns:p14="http://schemas.microsoft.com/office/powerpoint/2010/main" val="1209415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3</a:t>
            </a:r>
          </a:p>
        </p:txBody>
      </p:sp>
      <p:sp>
        <p:nvSpPr>
          <p:cNvPr id="6" name="Snip Diagonal Corner Rectangle 5"/>
          <p:cNvSpPr/>
          <p:nvPr/>
        </p:nvSpPr>
        <p:spPr>
          <a:xfrm>
            <a:off x="0" y="1143000"/>
            <a:ext cx="9144000" cy="4953000"/>
          </a:xfrm>
          <a:prstGeom prst="snip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sz="2800" dirty="0" err="1" smtClean="0">
                <a:latin typeface="Arial" pitchFamily="34" charset="0"/>
                <a:cs typeface="Arial" pitchFamily="34" charset="0"/>
              </a:rPr>
              <a:t>Bằng</a:t>
            </a:r>
            <a:r>
              <a:rPr lang="en-US" sz="2800" dirty="0" smtClean="0">
                <a:latin typeface="Arial" pitchFamily="34" charset="0"/>
                <a:cs typeface="Arial" pitchFamily="34" charset="0"/>
              </a:rPr>
              <a:t> </a:t>
            </a:r>
            <a:r>
              <a:rPr lang="en-US" sz="2800" dirty="0" err="1">
                <a:latin typeface="Arial" pitchFamily="34" charset="0"/>
                <a:cs typeface="Arial" pitchFamily="34" charset="0"/>
              </a:rPr>
              <a:t>kiến</a:t>
            </a:r>
            <a:r>
              <a:rPr lang="en-US" sz="2800" dirty="0">
                <a:latin typeface="Arial" pitchFamily="34" charset="0"/>
                <a:cs typeface="Arial" pitchFamily="34" charset="0"/>
              </a:rPr>
              <a:t> </a:t>
            </a:r>
            <a:r>
              <a:rPr lang="en-US" sz="2800" dirty="0" err="1">
                <a:latin typeface="Arial" pitchFamily="34" charset="0"/>
                <a:cs typeface="Arial" pitchFamily="34" charset="0"/>
              </a:rPr>
              <a:t>thức</a:t>
            </a:r>
            <a:r>
              <a:rPr lang="en-US" sz="2800" dirty="0">
                <a:latin typeface="Arial" pitchFamily="34" charset="0"/>
                <a:cs typeface="Arial" pitchFamily="34" charset="0"/>
              </a:rPr>
              <a:t> </a:t>
            </a:r>
            <a:r>
              <a:rPr lang="en-US" sz="2800" dirty="0" err="1">
                <a:latin typeface="Arial" pitchFamily="34" charset="0"/>
                <a:cs typeface="Arial" pitchFamily="34" charset="0"/>
              </a:rPr>
              <a:t>đã</a:t>
            </a:r>
            <a:r>
              <a:rPr lang="en-US" sz="2800" dirty="0">
                <a:latin typeface="Arial" pitchFamily="34" charset="0"/>
                <a:cs typeface="Arial" pitchFamily="34" charset="0"/>
              </a:rPr>
              <a:t> </a:t>
            </a:r>
            <a:r>
              <a:rPr lang="en-US" sz="2800" dirty="0" err="1">
                <a:latin typeface="Arial" pitchFamily="34" charset="0"/>
                <a:cs typeface="Arial" pitchFamily="34" charset="0"/>
              </a:rPr>
              <a:t>học</a:t>
            </a:r>
            <a:r>
              <a:rPr lang="en-US" sz="2800" dirty="0">
                <a:latin typeface="Arial" pitchFamily="34" charset="0"/>
                <a:cs typeface="Arial" pitchFamily="34" charset="0"/>
              </a:rPr>
              <a:t> </a:t>
            </a:r>
            <a:r>
              <a:rPr lang="en-US" sz="2800" dirty="0" err="1">
                <a:latin typeface="Arial" pitchFamily="34" charset="0"/>
                <a:cs typeface="Arial" pitchFamily="34" charset="0"/>
              </a:rPr>
              <a:t>anh</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hãy</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biết</a:t>
            </a:r>
            <a:r>
              <a:rPr lang="en-US" sz="2800" dirty="0">
                <a:latin typeface="Arial" pitchFamily="34" charset="0"/>
                <a:cs typeface="Arial" pitchFamily="34" charset="0"/>
              </a:rPr>
              <a:t>:</a:t>
            </a:r>
          </a:p>
          <a:p>
            <a:r>
              <a:rPr lang="en-US" sz="2800" dirty="0">
                <a:latin typeface="Arial" pitchFamily="34" charset="0"/>
                <a:cs typeface="Arial" pitchFamily="34" charset="0"/>
              </a:rPr>
              <a:t>a/ </a:t>
            </a:r>
            <a:r>
              <a:rPr lang="en-US" sz="2800" dirty="0" err="1">
                <a:latin typeface="Arial" pitchFamily="34" charset="0"/>
                <a:cs typeface="Arial" pitchFamily="34" charset="0"/>
              </a:rPr>
              <a:t>Hôn</a:t>
            </a:r>
            <a:r>
              <a:rPr lang="en-US" sz="2800" dirty="0">
                <a:latin typeface="Arial" pitchFamily="34" charset="0"/>
                <a:cs typeface="Arial" pitchFamily="34" charset="0"/>
              </a:rPr>
              <a:t> </a:t>
            </a:r>
            <a:r>
              <a:rPr lang="en-US" sz="2800" dirty="0" err="1">
                <a:latin typeface="Arial" pitchFamily="34" charset="0"/>
                <a:cs typeface="Arial" pitchFamily="34" charset="0"/>
              </a:rPr>
              <a:t>nhân</a:t>
            </a:r>
            <a:r>
              <a:rPr lang="en-US" sz="2800" dirty="0">
                <a:latin typeface="Arial" pitchFamily="34" charset="0"/>
                <a:cs typeface="Arial" pitchFamily="34" charset="0"/>
              </a:rPr>
              <a:t> </a:t>
            </a:r>
            <a:r>
              <a:rPr lang="en-US" sz="2800" dirty="0" err="1">
                <a:latin typeface="Arial" pitchFamily="34" charset="0"/>
                <a:cs typeface="Arial" pitchFamily="34" charset="0"/>
              </a:rPr>
              <a:t>giữa</a:t>
            </a:r>
            <a:r>
              <a:rPr lang="en-US" sz="2800" dirty="0">
                <a:latin typeface="Arial" pitchFamily="34" charset="0"/>
                <a:cs typeface="Arial" pitchFamily="34" charset="0"/>
              </a:rPr>
              <a:t> </a:t>
            </a:r>
            <a:r>
              <a:rPr lang="en-US" sz="2800" dirty="0" err="1">
                <a:latin typeface="Arial" pitchFamily="34" charset="0"/>
                <a:cs typeface="Arial" pitchFamily="34" charset="0"/>
              </a:rPr>
              <a:t>bà</a:t>
            </a:r>
            <a:r>
              <a:rPr lang="en-US" sz="2800" dirty="0">
                <a:latin typeface="Arial" pitchFamily="34" charset="0"/>
                <a:cs typeface="Arial" pitchFamily="34" charset="0"/>
              </a:rPr>
              <a:t> </a:t>
            </a:r>
            <a:r>
              <a:rPr lang="en-US" sz="2800" dirty="0" smtClean="0">
                <a:latin typeface="Arial" pitchFamily="34" charset="0"/>
                <a:cs typeface="Arial" pitchFamily="34" charset="0"/>
              </a:rPr>
              <a:t>A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ông</a:t>
            </a:r>
            <a:r>
              <a:rPr lang="en-US" sz="2800" dirty="0">
                <a:latin typeface="Arial" pitchFamily="34" charset="0"/>
                <a:cs typeface="Arial" pitchFamily="34" charset="0"/>
              </a:rPr>
              <a:t> </a:t>
            </a:r>
            <a:r>
              <a:rPr lang="en-US" sz="2800" dirty="0" smtClean="0">
                <a:latin typeface="Arial" pitchFamily="34" charset="0"/>
                <a:cs typeface="Arial" pitchFamily="34" charset="0"/>
              </a:rPr>
              <a:t>B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được</a:t>
            </a:r>
            <a:r>
              <a:rPr lang="en-US" sz="2800" dirty="0">
                <a:latin typeface="Arial" pitchFamily="34" charset="0"/>
                <a:cs typeface="Arial" pitchFamily="34" charset="0"/>
              </a:rPr>
              <a:t> </a:t>
            </a:r>
            <a:r>
              <a:rPr lang="en-US" sz="2800" dirty="0" err="1">
                <a:latin typeface="Arial" pitchFamily="34" charset="0"/>
                <a:cs typeface="Arial" pitchFamily="34" charset="0"/>
              </a:rPr>
              <a:t>pháp</a:t>
            </a:r>
            <a:r>
              <a:rPr lang="en-US" sz="2800" dirty="0">
                <a:latin typeface="Arial" pitchFamily="34" charset="0"/>
                <a:cs typeface="Arial" pitchFamily="34" charset="0"/>
              </a:rPr>
              <a:t> </a:t>
            </a:r>
            <a:r>
              <a:rPr lang="en-US" sz="2800" dirty="0" err="1">
                <a:latin typeface="Arial" pitchFamily="34" charset="0"/>
                <a:cs typeface="Arial" pitchFamily="34" charset="0"/>
              </a:rPr>
              <a:t>luật</a:t>
            </a:r>
            <a:r>
              <a:rPr lang="en-US" sz="2800" dirty="0">
                <a:latin typeface="Arial" pitchFamily="34" charset="0"/>
                <a:cs typeface="Arial" pitchFamily="34" charset="0"/>
              </a:rPr>
              <a:t>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nhận</a:t>
            </a:r>
            <a:r>
              <a:rPr lang="en-US" sz="2800" dirty="0">
                <a:latin typeface="Arial" pitchFamily="34" charset="0"/>
                <a:cs typeface="Arial" pitchFamily="34" charset="0"/>
              </a:rPr>
              <a:t> hay </a:t>
            </a:r>
            <a:r>
              <a:rPr lang="en-US" sz="2800" dirty="0" err="1">
                <a:latin typeface="Arial" pitchFamily="34" charset="0"/>
                <a:cs typeface="Arial" pitchFamily="34" charset="0"/>
              </a:rPr>
              <a:t>không</a:t>
            </a:r>
            <a:r>
              <a:rPr lang="en-US" sz="2800" dirty="0">
                <a:latin typeface="Arial" pitchFamily="34" charset="0"/>
                <a:cs typeface="Arial" pitchFamily="34" charset="0"/>
              </a:rPr>
              <a:t>? </a:t>
            </a:r>
            <a:r>
              <a:rPr lang="en-US" sz="2800" dirty="0" err="1">
                <a:latin typeface="Arial" pitchFamily="34" charset="0"/>
                <a:cs typeface="Arial" pitchFamily="34" charset="0"/>
              </a:rPr>
              <a:t>Tại</a:t>
            </a:r>
            <a:r>
              <a:rPr lang="en-US" sz="2800" dirty="0">
                <a:latin typeface="Arial" pitchFamily="34" charset="0"/>
                <a:cs typeface="Arial" pitchFamily="34" charset="0"/>
              </a:rPr>
              <a:t> </a:t>
            </a:r>
            <a:r>
              <a:rPr lang="en-US" sz="2800" dirty="0" err="1">
                <a:latin typeface="Arial" pitchFamily="34" charset="0"/>
                <a:cs typeface="Arial" pitchFamily="34" charset="0"/>
              </a:rPr>
              <a:t>sao</a:t>
            </a:r>
            <a:r>
              <a:rPr lang="en-US" sz="2800" dirty="0">
                <a:latin typeface="Arial" pitchFamily="34" charset="0"/>
                <a:cs typeface="Arial" pitchFamily="34" charset="0"/>
              </a:rPr>
              <a:t>? </a:t>
            </a:r>
          </a:p>
          <a:p>
            <a:r>
              <a:rPr lang="en-US" sz="2800" dirty="0">
                <a:latin typeface="Arial" pitchFamily="34" charset="0"/>
                <a:cs typeface="Arial" pitchFamily="34" charset="0"/>
              </a:rPr>
              <a:t>b</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Hôn</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nhân</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giữa</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bà</a:t>
            </a:r>
            <a:r>
              <a:rPr lang="en-US" sz="2800" dirty="0">
                <a:solidFill>
                  <a:srgbClr val="C00000"/>
                </a:solidFill>
                <a:latin typeface="Arial" pitchFamily="34" charset="0"/>
                <a:cs typeface="Arial" pitchFamily="34" charset="0"/>
              </a:rPr>
              <a:t> </a:t>
            </a:r>
            <a:r>
              <a:rPr lang="en-US" sz="2800" dirty="0" smtClean="0">
                <a:solidFill>
                  <a:srgbClr val="C00000"/>
                </a:solidFill>
                <a:latin typeface="Arial" pitchFamily="34" charset="0"/>
                <a:cs typeface="Arial" pitchFamily="34" charset="0"/>
              </a:rPr>
              <a:t>D </a:t>
            </a:r>
            <a:r>
              <a:rPr lang="en-US" sz="2800" dirty="0" err="1">
                <a:solidFill>
                  <a:srgbClr val="C00000"/>
                </a:solidFill>
                <a:latin typeface="Arial" pitchFamily="34" charset="0"/>
                <a:cs typeface="Arial" pitchFamily="34" charset="0"/>
              </a:rPr>
              <a:t>và</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ông</a:t>
            </a:r>
            <a:r>
              <a:rPr lang="en-US" sz="2800" dirty="0">
                <a:solidFill>
                  <a:srgbClr val="C00000"/>
                </a:solidFill>
                <a:latin typeface="Arial" pitchFamily="34" charset="0"/>
                <a:cs typeface="Arial" pitchFamily="34" charset="0"/>
              </a:rPr>
              <a:t> </a:t>
            </a:r>
            <a:r>
              <a:rPr lang="en-US" sz="2800" dirty="0" smtClean="0">
                <a:solidFill>
                  <a:srgbClr val="C00000"/>
                </a:solidFill>
                <a:latin typeface="Arial" pitchFamily="34" charset="0"/>
                <a:cs typeface="Arial" pitchFamily="34" charset="0"/>
              </a:rPr>
              <a:t>B </a:t>
            </a:r>
            <a:r>
              <a:rPr lang="en-US" sz="2800" dirty="0" err="1">
                <a:solidFill>
                  <a:srgbClr val="C00000"/>
                </a:solidFill>
                <a:latin typeface="Arial" pitchFamily="34" charset="0"/>
                <a:cs typeface="Arial" pitchFamily="34" charset="0"/>
              </a:rPr>
              <a:t>có</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được</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pháp</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luật</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công</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nhận</a:t>
            </a:r>
            <a:r>
              <a:rPr lang="en-US" sz="2800" dirty="0">
                <a:solidFill>
                  <a:srgbClr val="C00000"/>
                </a:solidFill>
                <a:latin typeface="Arial" pitchFamily="34" charset="0"/>
                <a:cs typeface="Arial" pitchFamily="34" charset="0"/>
              </a:rPr>
              <a:t> hay </a:t>
            </a:r>
            <a:r>
              <a:rPr lang="en-US" sz="2800" dirty="0" err="1">
                <a:solidFill>
                  <a:srgbClr val="C00000"/>
                </a:solidFill>
                <a:latin typeface="Arial" pitchFamily="34" charset="0"/>
                <a:cs typeface="Arial" pitchFamily="34" charset="0"/>
              </a:rPr>
              <a:t>không</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Tại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sao</a:t>
            </a:r>
            <a:r>
              <a:rPr lang="en-US" sz="2800" dirty="0">
                <a:solidFill>
                  <a:srgbClr val="C00000"/>
                </a:solidFill>
                <a:latin typeface="Arial" pitchFamily="34" charset="0"/>
                <a:cs typeface="Arial" pitchFamily="34" charset="0"/>
              </a:rPr>
              <a:t>? </a:t>
            </a:r>
          </a:p>
          <a:p>
            <a:r>
              <a:rPr lang="en-US" sz="2800" dirty="0">
                <a:latin typeface="Arial" pitchFamily="34" charset="0"/>
                <a:cs typeface="Arial" pitchFamily="34" charset="0"/>
              </a:rPr>
              <a:t>c/ </a:t>
            </a:r>
            <a:r>
              <a:rPr lang="en-US" sz="2800" dirty="0" err="1">
                <a:latin typeface="Arial" pitchFamily="34" charset="0"/>
                <a:cs typeface="Arial" pitchFamily="34" charset="0"/>
              </a:rPr>
              <a:t>Những</a:t>
            </a:r>
            <a:r>
              <a:rPr lang="en-US" sz="2800" dirty="0">
                <a:latin typeface="Arial" pitchFamily="34" charset="0"/>
                <a:cs typeface="Arial" pitchFamily="34" charset="0"/>
              </a:rPr>
              <a:t> </a:t>
            </a:r>
            <a:r>
              <a:rPr lang="en-US" sz="2800" dirty="0" err="1">
                <a:latin typeface="Arial" pitchFamily="34" charset="0"/>
                <a:cs typeface="Arial" pitchFamily="34" charset="0"/>
              </a:rPr>
              <a:t>ai</a:t>
            </a:r>
            <a:r>
              <a:rPr lang="en-US" sz="2800" dirty="0">
                <a:latin typeface="Arial" pitchFamily="34" charset="0"/>
                <a:cs typeface="Arial" pitchFamily="34" charset="0"/>
              </a:rPr>
              <a:t> </a:t>
            </a:r>
            <a:r>
              <a:rPr lang="en-US" sz="2800" dirty="0" err="1">
                <a:latin typeface="Arial" pitchFamily="34" charset="0"/>
                <a:cs typeface="Arial" pitchFamily="34" charset="0"/>
              </a:rPr>
              <a:t>được</a:t>
            </a:r>
            <a:r>
              <a:rPr lang="en-US" sz="2800" dirty="0">
                <a:latin typeface="Arial" pitchFamily="34" charset="0"/>
                <a:cs typeface="Arial" pitchFamily="34" charset="0"/>
              </a:rPr>
              <a:t> </a:t>
            </a:r>
            <a:r>
              <a:rPr lang="en-US" sz="2800" dirty="0" err="1">
                <a:latin typeface="Arial" pitchFamily="34" charset="0"/>
                <a:cs typeface="Arial" pitchFamily="34" charset="0"/>
              </a:rPr>
              <a:t>hưởng</a:t>
            </a:r>
            <a:r>
              <a:rPr lang="en-US" sz="2800" dirty="0">
                <a:latin typeface="Arial" pitchFamily="34" charset="0"/>
                <a:cs typeface="Arial" pitchFamily="34" charset="0"/>
              </a:rPr>
              <a:t> </a:t>
            </a:r>
            <a:r>
              <a:rPr lang="en-US" sz="2800" dirty="0" err="1">
                <a:latin typeface="Arial" pitchFamily="34" charset="0"/>
                <a:cs typeface="Arial" pitchFamily="34" charset="0"/>
              </a:rPr>
              <a:t>thừa</a:t>
            </a:r>
            <a:r>
              <a:rPr lang="en-US" sz="2800" dirty="0">
                <a:latin typeface="Arial" pitchFamily="34" charset="0"/>
                <a:cs typeface="Arial" pitchFamily="34" charset="0"/>
              </a:rPr>
              <a:t> </a:t>
            </a:r>
            <a:r>
              <a:rPr lang="en-US" sz="2800" dirty="0" err="1">
                <a:latin typeface="Arial" pitchFamily="34" charset="0"/>
                <a:cs typeface="Arial" pitchFamily="34" charset="0"/>
              </a:rPr>
              <a:t>kế</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endParaRPr lang="en-US" sz="2800" dirty="0" smtClean="0">
              <a:latin typeface="Arial" pitchFamily="34" charset="0"/>
              <a:cs typeface="Arial" pitchFamily="34" charset="0"/>
            </a:endParaRPr>
          </a:p>
          <a:p>
            <a:r>
              <a:rPr lang="en-US" sz="2800" dirty="0" err="1" smtClean="0">
                <a:solidFill>
                  <a:srgbClr val="C00000"/>
                </a:solidFill>
                <a:latin typeface="Arial" pitchFamily="34" charset="0"/>
                <a:cs typeface="Arial" pitchFamily="34" charset="0"/>
              </a:rPr>
              <a:t>những</a:t>
            </a:r>
            <a:r>
              <a:rPr lang="en-US" sz="2800" dirty="0" smtClean="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ai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không</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được</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hưởng</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thừa</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kế</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của</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ông</a:t>
            </a:r>
            <a:r>
              <a:rPr lang="en-US" sz="2800" dirty="0">
                <a:solidFill>
                  <a:srgbClr val="C00000"/>
                </a:solidFill>
                <a:latin typeface="Arial" pitchFamily="34" charset="0"/>
                <a:cs typeface="Arial" pitchFamily="34" charset="0"/>
              </a:rPr>
              <a:t> </a:t>
            </a:r>
            <a:r>
              <a:rPr lang="en-US" sz="2800" dirty="0" smtClean="0">
                <a:solidFill>
                  <a:srgbClr val="C00000"/>
                </a:solidFill>
                <a:latin typeface="Arial" pitchFamily="34" charset="0"/>
                <a:cs typeface="Arial" pitchFamily="34" charset="0"/>
              </a:rPr>
              <a:t>B</a:t>
            </a:r>
            <a:r>
              <a:rPr lang="en-US" sz="2800" dirty="0" smtClean="0">
                <a:latin typeface="Arial" pitchFamily="34" charset="0"/>
                <a:cs typeface="Arial" pitchFamily="34" charset="0"/>
              </a:rPr>
              <a:t>? </a:t>
            </a:r>
          </a:p>
          <a:p>
            <a:r>
              <a:rPr lang="en-US" sz="2800" dirty="0" err="1" smtClean="0">
                <a:latin typeface="Arial" pitchFamily="34" charset="0"/>
                <a:cs typeface="Arial" pitchFamily="34" charset="0"/>
              </a:rPr>
              <a:t>Giải</a:t>
            </a:r>
            <a:r>
              <a:rPr lang="en-US" sz="2800" dirty="0" smtClean="0">
                <a:latin typeface="Arial" pitchFamily="34" charset="0"/>
                <a:cs typeface="Arial" pitchFamily="34" charset="0"/>
              </a:rPr>
              <a:t> </a:t>
            </a:r>
            <a:r>
              <a:rPr lang="en-US" sz="2800" dirty="0" err="1">
                <a:latin typeface="Arial" pitchFamily="34" charset="0"/>
                <a:cs typeface="Arial" pitchFamily="34" charset="0"/>
              </a:rPr>
              <a:t>thích</a:t>
            </a:r>
            <a:r>
              <a:rPr lang="en-US" sz="2800" dirty="0">
                <a:latin typeface="Arial" pitchFamily="34" charset="0"/>
                <a:cs typeface="Arial" pitchFamily="34" charset="0"/>
              </a:rPr>
              <a:t> </a:t>
            </a:r>
            <a:r>
              <a:rPr lang="en-US" sz="2800" dirty="0" err="1">
                <a:latin typeface="Arial" pitchFamily="34" charset="0"/>
                <a:cs typeface="Arial" pitchFamily="34" charset="0"/>
              </a:rPr>
              <a:t>từng</a:t>
            </a:r>
            <a:r>
              <a:rPr lang="en-US" sz="2800" dirty="0">
                <a:latin typeface="Arial" pitchFamily="34" charset="0"/>
                <a:cs typeface="Arial" pitchFamily="34" charset="0"/>
              </a:rPr>
              <a:t> </a:t>
            </a:r>
            <a:r>
              <a:rPr lang="en-US" sz="2800" dirty="0" err="1">
                <a:latin typeface="Arial" pitchFamily="34" charset="0"/>
                <a:cs typeface="Arial" pitchFamily="34" charset="0"/>
              </a:rPr>
              <a:t>trường</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a:t>
            </a:r>
            <a:endParaRPr lang="en-US" sz="28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19898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4</a:t>
            </a:r>
          </a:p>
        </p:txBody>
      </p:sp>
      <p:sp>
        <p:nvSpPr>
          <p:cNvPr id="6" name="Snip Diagonal Corner Rectangle 5"/>
          <p:cNvSpPr/>
          <p:nvPr/>
        </p:nvSpPr>
        <p:spPr>
          <a:xfrm>
            <a:off x="0" y="1143000"/>
            <a:ext cx="9144000" cy="53340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800" dirty="0" err="1"/>
              <a:t>Bà</a:t>
            </a:r>
            <a:r>
              <a:rPr lang="en-US" sz="2800" dirty="0"/>
              <a:t> </a:t>
            </a:r>
            <a:r>
              <a:rPr lang="en-US" sz="2800" dirty="0" smtClean="0"/>
              <a:t>L </a:t>
            </a:r>
            <a:r>
              <a:rPr lang="en-US" sz="2800" dirty="0" err="1"/>
              <a:t>và</a:t>
            </a:r>
            <a:r>
              <a:rPr lang="en-US" sz="2800" dirty="0"/>
              <a:t> </a:t>
            </a:r>
            <a:r>
              <a:rPr lang="en-US" sz="2800" dirty="0" err="1"/>
              <a:t>ông</a:t>
            </a:r>
            <a:r>
              <a:rPr lang="en-US" sz="2800" dirty="0"/>
              <a:t> </a:t>
            </a:r>
            <a:r>
              <a:rPr lang="en-US" sz="2800" dirty="0" smtClean="0"/>
              <a:t>B </a:t>
            </a:r>
            <a:r>
              <a:rPr lang="en-US" sz="2800" dirty="0" err="1"/>
              <a:t>yêu</a:t>
            </a:r>
            <a:r>
              <a:rPr lang="en-US" sz="2800" dirty="0"/>
              <a:t> </a:t>
            </a:r>
            <a:r>
              <a:rPr lang="en-US" sz="2800" dirty="0" err="1"/>
              <a:t>nhau</a:t>
            </a:r>
            <a:r>
              <a:rPr lang="en-US" sz="2800" dirty="0"/>
              <a:t>, </a:t>
            </a:r>
            <a:r>
              <a:rPr lang="en-US" sz="2800" dirty="0" err="1"/>
              <a:t>năm</a:t>
            </a:r>
            <a:r>
              <a:rPr lang="en-US" sz="2800" dirty="0"/>
              <a:t> 2003 </a:t>
            </a:r>
            <a:r>
              <a:rPr lang="en-US" sz="2800" dirty="0" err="1"/>
              <a:t>tổ</a:t>
            </a:r>
            <a:r>
              <a:rPr lang="en-US" sz="2800" dirty="0"/>
              <a:t> </a:t>
            </a:r>
            <a:r>
              <a:rPr lang="en-US" sz="2800" dirty="0" err="1"/>
              <a:t>chức</a:t>
            </a:r>
            <a:r>
              <a:rPr lang="en-US" sz="2800" dirty="0"/>
              <a:t> </a:t>
            </a:r>
            <a:r>
              <a:rPr lang="en-US" sz="2800" dirty="0" err="1"/>
              <a:t>tiệc</a:t>
            </a:r>
            <a:r>
              <a:rPr lang="en-US" sz="2800" dirty="0"/>
              <a:t> </a:t>
            </a:r>
            <a:r>
              <a:rPr lang="en-US" sz="2800" dirty="0" err="1"/>
              <a:t>cưới</a:t>
            </a:r>
            <a:r>
              <a:rPr lang="en-US" sz="2800" dirty="0"/>
              <a:t> </a:t>
            </a:r>
            <a:r>
              <a:rPr lang="en-US" sz="2800" dirty="0" err="1"/>
              <a:t>rất</a:t>
            </a:r>
            <a:r>
              <a:rPr lang="en-US" sz="2800" dirty="0"/>
              <a:t> </a:t>
            </a:r>
            <a:r>
              <a:rPr lang="en-US" sz="2800" dirty="0" err="1"/>
              <a:t>lớn</a:t>
            </a:r>
            <a:r>
              <a:rPr lang="en-US" sz="2800" dirty="0"/>
              <a:t>, </a:t>
            </a:r>
            <a:r>
              <a:rPr lang="en-US" sz="2800" dirty="0" err="1"/>
              <a:t>vì</a:t>
            </a:r>
            <a:r>
              <a:rPr lang="en-US" sz="2800" dirty="0"/>
              <a:t> </a:t>
            </a:r>
            <a:r>
              <a:rPr lang="en-US" sz="2800" dirty="0" err="1"/>
              <a:t>bận</a:t>
            </a:r>
            <a:r>
              <a:rPr lang="en-US" sz="2800" dirty="0"/>
              <a:t> </a:t>
            </a:r>
            <a:r>
              <a:rPr lang="en-US" sz="2800" dirty="0" err="1"/>
              <a:t>rất</a:t>
            </a:r>
            <a:r>
              <a:rPr lang="en-US" sz="2800" dirty="0"/>
              <a:t> </a:t>
            </a:r>
            <a:r>
              <a:rPr lang="en-US" sz="2800" dirty="0" err="1"/>
              <a:t>nhiều</a:t>
            </a:r>
            <a:r>
              <a:rPr lang="en-US" sz="2800" dirty="0"/>
              <a:t> </a:t>
            </a:r>
            <a:r>
              <a:rPr lang="en-US" sz="2800" dirty="0" err="1"/>
              <a:t>việc</a:t>
            </a:r>
            <a:r>
              <a:rPr lang="en-US" sz="2800" dirty="0"/>
              <a:t> </a:t>
            </a:r>
            <a:r>
              <a:rPr lang="en-US" sz="2800" dirty="0" err="1"/>
              <a:t>nên</a:t>
            </a:r>
            <a:r>
              <a:rPr lang="en-US" sz="2800" dirty="0"/>
              <a:t> </a:t>
            </a:r>
            <a:r>
              <a:rPr lang="en-US" sz="2800" dirty="0" err="1"/>
              <a:t>không</a:t>
            </a:r>
            <a:r>
              <a:rPr lang="en-US" sz="2800" dirty="0"/>
              <a:t> </a:t>
            </a:r>
            <a:r>
              <a:rPr lang="en-US" sz="2800" dirty="0" err="1"/>
              <a:t>ra</a:t>
            </a:r>
            <a:r>
              <a:rPr lang="en-US" sz="2800" dirty="0"/>
              <a:t> </a:t>
            </a:r>
            <a:r>
              <a:rPr lang="en-US" sz="2800" dirty="0" err="1"/>
              <a:t>phường</a:t>
            </a:r>
            <a:r>
              <a:rPr lang="en-US" sz="2800" dirty="0"/>
              <a:t> </a:t>
            </a:r>
            <a:r>
              <a:rPr lang="en-US" sz="2800" dirty="0" err="1"/>
              <a:t>đăng</a:t>
            </a:r>
            <a:r>
              <a:rPr lang="en-US" sz="2800" dirty="0"/>
              <a:t> </a:t>
            </a:r>
            <a:r>
              <a:rPr lang="en-US" sz="2800" dirty="0" err="1"/>
              <a:t>ký</a:t>
            </a:r>
            <a:r>
              <a:rPr lang="en-US" sz="2800" dirty="0"/>
              <a:t> </a:t>
            </a:r>
            <a:r>
              <a:rPr lang="en-US" sz="2800" dirty="0" err="1"/>
              <a:t>kết</a:t>
            </a:r>
            <a:r>
              <a:rPr lang="en-US" sz="2800" dirty="0"/>
              <a:t> </a:t>
            </a:r>
            <a:r>
              <a:rPr lang="en-US" sz="2800" dirty="0" err="1"/>
              <a:t>hôn</a:t>
            </a:r>
            <a:r>
              <a:rPr lang="en-US" sz="2800" dirty="0"/>
              <a:t>, </a:t>
            </a:r>
            <a:r>
              <a:rPr lang="en-US" sz="2800" dirty="0" err="1"/>
              <a:t>nhưng</a:t>
            </a:r>
            <a:r>
              <a:rPr lang="en-US" sz="2800" dirty="0"/>
              <a:t> </a:t>
            </a:r>
            <a:r>
              <a:rPr lang="en-US" sz="2800" dirty="0" err="1"/>
              <a:t>họ</a:t>
            </a:r>
            <a:r>
              <a:rPr lang="en-US" sz="2800" dirty="0"/>
              <a:t> </a:t>
            </a:r>
            <a:r>
              <a:rPr lang="en-US" sz="2800" dirty="0" err="1"/>
              <a:t>nghĩ</a:t>
            </a:r>
            <a:r>
              <a:rPr lang="en-US" sz="2800" dirty="0"/>
              <a:t> </a:t>
            </a:r>
            <a:r>
              <a:rPr lang="en-US" sz="2800" dirty="0" err="1"/>
              <a:t>rằng</a:t>
            </a:r>
            <a:r>
              <a:rPr lang="en-US" sz="2800" dirty="0"/>
              <a:t> </a:t>
            </a:r>
            <a:r>
              <a:rPr lang="en-US" sz="2800" dirty="0" err="1"/>
              <a:t>lễ</a:t>
            </a:r>
            <a:r>
              <a:rPr lang="en-US" sz="2800" dirty="0"/>
              <a:t> </a:t>
            </a:r>
            <a:r>
              <a:rPr lang="en-US" sz="2800" dirty="0" err="1"/>
              <a:t>cưới</a:t>
            </a:r>
            <a:r>
              <a:rPr lang="en-US" sz="2800" dirty="0"/>
              <a:t> </a:t>
            </a:r>
            <a:r>
              <a:rPr lang="en-US" sz="2800" dirty="0" err="1"/>
              <a:t>lớn</a:t>
            </a:r>
            <a:r>
              <a:rPr lang="en-US" sz="2800" dirty="0"/>
              <a:t> – </a:t>
            </a:r>
            <a:r>
              <a:rPr lang="en-US" sz="2800" dirty="0" err="1"/>
              <a:t>nhiều</a:t>
            </a:r>
            <a:r>
              <a:rPr lang="en-US" sz="2800" dirty="0"/>
              <a:t> </a:t>
            </a:r>
            <a:r>
              <a:rPr lang="en-US" sz="2800" dirty="0" err="1"/>
              <a:t>bà</a:t>
            </a:r>
            <a:r>
              <a:rPr lang="en-US" sz="2800" dirty="0"/>
              <a:t> con </a:t>
            </a:r>
            <a:r>
              <a:rPr lang="en-US" sz="2800" dirty="0" err="1"/>
              <a:t>hàng</a:t>
            </a:r>
            <a:r>
              <a:rPr lang="en-US" sz="2800" dirty="0"/>
              <a:t> </a:t>
            </a:r>
            <a:r>
              <a:rPr lang="en-US" sz="2800" dirty="0" err="1"/>
              <a:t>xóm</a:t>
            </a:r>
            <a:r>
              <a:rPr lang="en-US" sz="2800" dirty="0"/>
              <a:t> </a:t>
            </a:r>
            <a:r>
              <a:rPr lang="en-US" sz="2800" dirty="0" err="1"/>
              <a:t>bạn</a:t>
            </a:r>
            <a:r>
              <a:rPr lang="en-US" sz="2800" dirty="0"/>
              <a:t> </a:t>
            </a:r>
            <a:r>
              <a:rPr lang="en-US" sz="2800" dirty="0" err="1"/>
              <a:t>bè</a:t>
            </a:r>
            <a:r>
              <a:rPr lang="en-US" sz="2800" dirty="0"/>
              <a:t> </a:t>
            </a:r>
            <a:r>
              <a:rPr lang="en-US" sz="2800" dirty="0" err="1"/>
              <a:t>đến</a:t>
            </a:r>
            <a:r>
              <a:rPr lang="en-US" sz="2800" dirty="0"/>
              <a:t> </a:t>
            </a:r>
            <a:r>
              <a:rPr lang="en-US" sz="2800" dirty="0" err="1"/>
              <a:t>dự</a:t>
            </a:r>
            <a:r>
              <a:rPr lang="en-US" sz="2800" dirty="0"/>
              <a:t> </a:t>
            </a:r>
            <a:r>
              <a:rPr lang="en-US" sz="2800" dirty="0" err="1"/>
              <a:t>đông</a:t>
            </a:r>
            <a:r>
              <a:rPr lang="en-US" sz="2800" dirty="0"/>
              <a:t> </a:t>
            </a:r>
            <a:r>
              <a:rPr lang="en-US" sz="2800" dirty="0" err="1"/>
              <a:t>đủ</a:t>
            </a:r>
            <a:r>
              <a:rPr lang="en-US" sz="2800" dirty="0"/>
              <a:t>, </a:t>
            </a:r>
            <a:r>
              <a:rPr lang="en-US" sz="2800" dirty="0" err="1"/>
              <a:t>đặc</a:t>
            </a:r>
            <a:r>
              <a:rPr lang="en-US" sz="2800" dirty="0"/>
              <a:t> </a:t>
            </a:r>
            <a:r>
              <a:rPr lang="en-US" sz="2800" dirty="0" err="1"/>
              <a:t>biệt</a:t>
            </a:r>
            <a:r>
              <a:rPr lang="en-US" sz="2800" dirty="0"/>
              <a:t> </a:t>
            </a:r>
            <a:r>
              <a:rPr lang="en-US" sz="2800" dirty="0" err="1"/>
              <a:t>là</a:t>
            </a:r>
            <a:r>
              <a:rPr lang="en-US" sz="2800" dirty="0"/>
              <a:t> </a:t>
            </a:r>
            <a:r>
              <a:rPr lang="en-US" sz="2800" dirty="0" err="1"/>
              <a:t>có</a:t>
            </a:r>
            <a:r>
              <a:rPr lang="en-US" sz="2800" dirty="0"/>
              <a:t> </a:t>
            </a:r>
            <a:r>
              <a:rPr lang="en-US" sz="2800" dirty="0" err="1"/>
              <a:t>chủ</a:t>
            </a:r>
            <a:r>
              <a:rPr lang="en-US" sz="2800" dirty="0"/>
              <a:t> </a:t>
            </a:r>
            <a:r>
              <a:rPr lang="en-US" sz="2800" dirty="0" err="1"/>
              <a:t>tịch</a:t>
            </a:r>
            <a:r>
              <a:rPr lang="en-US" sz="2800" dirty="0"/>
              <a:t> </a:t>
            </a:r>
            <a:r>
              <a:rPr lang="en-US" sz="2800" dirty="0" err="1"/>
              <a:t>xã</a:t>
            </a:r>
            <a:r>
              <a:rPr lang="en-US" sz="2800" dirty="0"/>
              <a:t> </a:t>
            </a:r>
            <a:r>
              <a:rPr lang="en-US" sz="2800" dirty="0" err="1"/>
              <a:t>đến</a:t>
            </a:r>
            <a:r>
              <a:rPr lang="en-US" sz="2800" dirty="0"/>
              <a:t> </a:t>
            </a:r>
            <a:r>
              <a:rPr lang="en-US" sz="2800" dirty="0" err="1"/>
              <a:t>dự</a:t>
            </a:r>
            <a:r>
              <a:rPr lang="en-US" sz="2800" dirty="0"/>
              <a:t>… </a:t>
            </a:r>
            <a:r>
              <a:rPr lang="en-US" sz="2800" dirty="0" err="1"/>
              <a:t>Sau</a:t>
            </a:r>
            <a:r>
              <a:rPr lang="en-US" sz="2800" dirty="0"/>
              <a:t> 3 </a:t>
            </a:r>
            <a:r>
              <a:rPr lang="en-US" sz="2800" dirty="0" err="1"/>
              <a:t>năm</a:t>
            </a:r>
            <a:r>
              <a:rPr lang="en-US" sz="2800" dirty="0"/>
              <a:t> </a:t>
            </a:r>
            <a:r>
              <a:rPr lang="en-US" sz="2800" dirty="0" err="1"/>
              <a:t>chung</a:t>
            </a:r>
            <a:r>
              <a:rPr lang="en-US" sz="2800" dirty="0"/>
              <a:t> </a:t>
            </a:r>
            <a:r>
              <a:rPr lang="en-US" sz="2800" dirty="0" err="1"/>
              <a:t>sống</a:t>
            </a:r>
            <a:r>
              <a:rPr lang="en-US" sz="2800" dirty="0"/>
              <a:t>, </a:t>
            </a:r>
            <a:r>
              <a:rPr lang="en-US" sz="2800" dirty="0" err="1"/>
              <a:t>họ</a:t>
            </a:r>
            <a:r>
              <a:rPr lang="en-US" sz="2800" dirty="0"/>
              <a:t> </a:t>
            </a:r>
            <a:r>
              <a:rPr lang="en-US" sz="2800" dirty="0" err="1"/>
              <a:t>có</a:t>
            </a:r>
            <a:r>
              <a:rPr lang="en-US" sz="2800" dirty="0"/>
              <a:t> </a:t>
            </a:r>
            <a:r>
              <a:rPr lang="en-US" sz="2800" dirty="0" err="1"/>
              <a:t>một</a:t>
            </a:r>
            <a:r>
              <a:rPr lang="en-US" sz="2800" dirty="0"/>
              <a:t> con </a:t>
            </a:r>
            <a:r>
              <a:rPr lang="en-US" sz="2800" dirty="0" err="1"/>
              <a:t>chung</a:t>
            </a:r>
            <a:r>
              <a:rPr lang="en-US" sz="2800" dirty="0"/>
              <a:t> </a:t>
            </a:r>
            <a:r>
              <a:rPr lang="en-US" sz="2800" dirty="0" err="1"/>
              <a:t>là</a:t>
            </a:r>
            <a:r>
              <a:rPr lang="en-US" sz="2800" dirty="0"/>
              <a:t> </a:t>
            </a:r>
            <a:r>
              <a:rPr lang="en-US" sz="2800" dirty="0" smtClean="0"/>
              <a:t>T. </a:t>
            </a:r>
            <a:r>
              <a:rPr lang="en-US" sz="2800" dirty="0" err="1"/>
              <a:t>Bởi</a:t>
            </a:r>
            <a:r>
              <a:rPr lang="en-US" sz="2800" dirty="0"/>
              <a:t> </a:t>
            </a:r>
            <a:r>
              <a:rPr lang="en-US" sz="2800" dirty="0" err="1"/>
              <a:t>vì</a:t>
            </a:r>
            <a:r>
              <a:rPr lang="en-US" sz="2800" dirty="0"/>
              <a:t> </a:t>
            </a:r>
            <a:r>
              <a:rPr lang="en-US" sz="2800" dirty="0" err="1"/>
              <a:t>ông</a:t>
            </a:r>
            <a:r>
              <a:rPr lang="en-US" sz="2800" dirty="0"/>
              <a:t> </a:t>
            </a:r>
            <a:r>
              <a:rPr lang="en-US" sz="2800" dirty="0" smtClean="0"/>
              <a:t>B </a:t>
            </a:r>
            <a:r>
              <a:rPr lang="en-US" sz="2800" dirty="0" err="1"/>
              <a:t>thường</a:t>
            </a:r>
            <a:r>
              <a:rPr lang="en-US" sz="2800" dirty="0"/>
              <a:t> </a:t>
            </a:r>
            <a:r>
              <a:rPr lang="en-US" sz="2800" dirty="0" err="1"/>
              <a:t>xuyên</a:t>
            </a:r>
            <a:r>
              <a:rPr lang="en-US" sz="2800" dirty="0"/>
              <a:t> </a:t>
            </a:r>
            <a:r>
              <a:rPr lang="en-US" sz="2800" dirty="0" err="1"/>
              <a:t>đi</a:t>
            </a:r>
            <a:r>
              <a:rPr lang="en-US" sz="2800" dirty="0"/>
              <a:t> </a:t>
            </a:r>
            <a:r>
              <a:rPr lang="en-US" sz="2800" dirty="0" err="1"/>
              <a:t>công</a:t>
            </a:r>
            <a:r>
              <a:rPr lang="en-US" sz="2800" dirty="0"/>
              <a:t> </a:t>
            </a:r>
            <a:r>
              <a:rPr lang="en-US" sz="2800" dirty="0" err="1"/>
              <a:t>tác</a:t>
            </a:r>
            <a:r>
              <a:rPr lang="en-US" sz="2800" dirty="0"/>
              <a:t> </a:t>
            </a:r>
            <a:r>
              <a:rPr lang="en-US" sz="2800" dirty="0" err="1"/>
              <a:t>xa</a:t>
            </a:r>
            <a:r>
              <a:rPr lang="en-US" sz="2800" dirty="0"/>
              <a:t> </a:t>
            </a:r>
            <a:r>
              <a:rPr lang="en-US" sz="2800" dirty="0" err="1"/>
              <a:t>nhà</a:t>
            </a:r>
            <a:r>
              <a:rPr lang="en-US" sz="2800" dirty="0"/>
              <a:t>, </a:t>
            </a:r>
            <a:r>
              <a:rPr lang="en-US" sz="2800" dirty="0" err="1"/>
              <a:t>nên</a:t>
            </a:r>
            <a:r>
              <a:rPr lang="en-US" sz="2800" dirty="0"/>
              <a:t> </a:t>
            </a:r>
            <a:r>
              <a:rPr lang="en-US" sz="2800" dirty="0" err="1"/>
              <a:t>bà</a:t>
            </a:r>
            <a:r>
              <a:rPr lang="en-US" sz="2800" dirty="0"/>
              <a:t> </a:t>
            </a:r>
            <a:r>
              <a:rPr lang="en-US" sz="2800" dirty="0" smtClean="0"/>
              <a:t>L </a:t>
            </a:r>
            <a:r>
              <a:rPr lang="en-US" sz="2800" dirty="0" err="1"/>
              <a:t>không</a:t>
            </a:r>
            <a:r>
              <a:rPr lang="en-US" sz="2800" dirty="0"/>
              <a:t> </a:t>
            </a:r>
            <a:r>
              <a:rPr lang="en-US" sz="2800" dirty="0" err="1"/>
              <a:t>đồng</a:t>
            </a:r>
            <a:r>
              <a:rPr lang="en-US" sz="2800" dirty="0"/>
              <a:t> ý </a:t>
            </a:r>
            <a:r>
              <a:rPr lang="en-US" sz="2800" dirty="0" err="1"/>
              <a:t>tiếp</a:t>
            </a:r>
            <a:r>
              <a:rPr lang="en-US" sz="2800" dirty="0"/>
              <a:t> </a:t>
            </a:r>
            <a:r>
              <a:rPr lang="en-US" sz="2800" dirty="0" err="1"/>
              <a:t>tục</a:t>
            </a:r>
            <a:r>
              <a:rPr lang="en-US" sz="2800" dirty="0"/>
              <a:t> </a:t>
            </a:r>
            <a:r>
              <a:rPr lang="en-US" sz="2800" dirty="0" err="1"/>
              <a:t>sống</a:t>
            </a:r>
            <a:r>
              <a:rPr lang="en-US" sz="2800" dirty="0"/>
              <a:t> </a:t>
            </a:r>
            <a:r>
              <a:rPr lang="en-US" sz="2800" dirty="0" err="1"/>
              <a:t>chung</a:t>
            </a:r>
            <a:r>
              <a:rPr lang="en-US" sz="2800" dirty="0"/>
              <a:t> (</a:t>
            </a:r>
            <a:r>
              <a:rPr lang="en-US" sz="2800" dirty="0" err="1"/>
              <a:t>bà</a:t>
            </a:r>
            <a:r>
              <a:rPr lang="en-US" sz="2800" dirty="0"/>
              <a:t> </a:t>
            </a:r>
            <a:r>
              <a:rPr lang="en-US" sz="2800" dirty="0" smtClean="0"/>
              <a:t>L </a:t>
            </a:r>
            <a:r>
              <a:rPr lang="en-US" sz="2800" dirty="0" err="1"/>
              <a:t>muốn</a:t>
            </a:r>
            <a:r>
              <a:rPr lang="en-US" sz="2800" dirty="0"/>
              <a:t> </a:t>
            </a:r>
            <a:r>
              <a:rPr lang="en-US" sz="2800" dirty="0" err="1"/>
              <a:t>ly</a:t>
            </a:r>
            <a:r>
              <a:rPr lang="en-US" sz="2800" dirty="0"/>
              <a:t> </a:t>
            </a:r>
            <a:r>
              <a:rPr lang="en-US" sz="2800" dirty="0" err="1"/>
              <a:t>dị</a:t>
            </a:r>
            <a:r>
              <a:rPr lang="en-US" sz="2800" dirty="0"/>
              <a:t>) </a:t>
            </a:r>
            <a:r>
              <a:rPr lang="en-US" sz="2800" dirty="0" err="1"/>
              <a:t>và</a:t>
            </a:r>
            <a:r>
              <a:rPr lang="en-US" sz="2800" dirty="0"/>
              <a:t> </a:t>
            </a:r>
            <a:r>
              <a:rPr lang="en-US" sz="2800" dirty="0" err="1"/>
              <a:t>ông</a:t>
            </a:r>
            <a:r>
              <a:rPr lang="en-US" sz="2800" dirty="0"/>
              <a:t> </a:t>
            </a:r>
            <a:r>
              <a:rPr lang="en-US" sz="2800" dirty="0" smtClean="0"/>
              <a:t>B </a:t>
            </a:r>
            <a:r>
              <a:rPr lang="en-US" sz="2800" dirty="0" err="1"/>
              <a:t>đồng</a:t>
            </a:r>
            <a:r>
              <a:rPr lang="en-US" sz="2800" dirty="0"/>
              <a:t> ý.</a:t>
            </a:r>
          </a:p>
          <a:p>
            <a:r>
              <a:rPr lang="en-US" sz="2800" dirty="0" err="1"/>
              <a:t>Bằng</a:t>
            </a:r>
            <a:r>
              <a:rPr lang="en-US" sz="2800" dirty="0"/>
              <a:t> </a:t>
            </a:r>
            <a:r>
              <a:rPr lang="en-US" sz="2800" dirty="0" err="1"/>
              <a:t>kiến</a:t>
            </a:r>
            <a:r>
              <a:rPr lang="en-US" sz="2800" dirty="0"/>
              <a:t> </a:t>
            </a:r>
            <a:r>
              <a:rPr lang="en-US" sz="2800" dirty="0" err="1"/>
              <a:t>thức</a:t>
            </a:r>
            <a:r>
              <a:rPr lang="en-US" sz="2800" dirty="0"/>
              <a:t> </a:t>
            </a:r>
            <a:r>
              <a:rPr lang="en-US" sz="2800" dirty="0" err="1"/>
              <a:t>đã</a:t>
            </a:r>
            <a:r>
              <a:rPr lang="en-US" sz="2800" dirty="0"/>
              <a:t> </a:t>
            </a:r>
            <a:r>
              <a:rPr lang="en-US" sz="2800" dirty="0" err="1"/>
              <a:t>học</a:t>
            </a:r>
            <a:r>
              <a:rPr lang="en-US" sz="2800" dirty="0"/>
              <a:t> </a:t>
            </a:r>
            <a:r>
              <a:rPr lang="en-US" sz="2800" dirty="0" err="1"/>
              <a:t>anh</a:t>
            </a:r>
            <a:r>
              <a:rPr lang="en-US" sz="2800" dirty="0"/>
              <a:t>/</a:t>
            </a:r>
            <a:r>
              <a:rPr lang="en-US" sz="2800" dirty="0" err="1"/>
              <a:t>chị</a:t>
            </a:r>
            <a:r>
              <a:rPr lang="en-US" sz="2800" dirty="0"/>
              <a:t> </a:t>
            </a:r>
            <a:r>
              <a:rPr lang="en-US" sz="2800" dirty="0" err="1"/>
              <a:t>cho</a:t>
            </a:r>
            <a:r>
              <a:rPr lang="en-US" sz="2800" dirty="0"/>
              <a:t> </a:t>
            </a:r>
            <a:r>
              <a:rPr lang="en-US" sz="2800" dirty="0" err="1"/>
              <a:t>biết</a:t>
            </a:r>
            <a:r>
              <a:rPr lang="en-US" sz="2800" dirty="0"/>
              <a:t>:</a:t>
            </a:r>
          </a:p>
          <a:p>
            <a:r>
              <a:rPr lang="en-US" sz="2800" dirty="0"/>
              <a:t>a/ </a:t>
            </a:r>
            <a:r>
              <a:rPr lang="en-US" sz="2800" dirty="0" err="1"/>
              <a:t>Bà</a:t>
            </a:r>
            <a:r>
              <a:rPr lang="en-US" sz="2800" dirty="0"/>
              <a:t> </a:t>
            </a:r>
            <a:r>
              <a:rPr lang="en-US" sz="2800" dirty="0" smtClean="0"/>
              <a:t>L </a:t>
            </a:r>
            <a:r>
              <a:rPr lang="en-US" sz="2800" dirty="0" err="1"/>
              <a:t>và</a:t>
            </a:r>
            <a:r>
              <a:rPr lang="en-US" sz="2800" dirty="0"/>
              <a:t> </a:t>
            </a:r>
            <a:r>
              <a:rPr lang="en-US" sz="2800" dirty="0" err="1"/>
              <a:t>ông</a:t>
            </a:r>
            <a:r>
              <a:rPr lang="en-US" sz="2800" dirty="0"/>
              <a:t> </a:t>
            </a:r>
            <a:r>
              <a:rPr lang="en-US" sz="2800" dirty="0" smtClean="0"/>
              <a:t>B </a:t>
            </a:r>
            <a:r>
              <a:rPr lang="en-US" sz="2800" dirty="0" err="1"/>
              <a:t>có</a:t>
            </a:r>
            <a:r>
              <a:rPr lang="en-US" sz="2800" dirty="0"/>
              <a:t> </a:t>
            </a:r>
            <a:r>
              <a:rPr lang="en-US" sz="2800" dirty="0" err="1"/>
              <a:t>phải</a:t>
            </a:r>
            <a:r>
              <a:rPr lang="en-US" sz="2800" dirty="0"/>
              <a:t> </a:t>
            </a:r>
            <a:r>
              <a:rPr lang="en-US" sz="2800" dirty="0" err="1"/>
              <a:t>nộp</a:t>
            </a:r>
            <a:r>
              <a:rPr lang="en-US" sz="2800" dirty="0"/>
              <a:t> </a:t>
            </a:r>
            <a:r>
              <a:rPr lang="en-US" sz="2800" dirty="0" err="1"/>
              <a:t>đơn</a:t>
            </a:r>
            <a:r>
              <a:rPr lang="en-US" sz="2800" dirty="0"/>
              <a:t> </a:t>
            </a:r>
            <a:r>
              <a:rPr lang="en-US" sz="2800" dirty="0" err="1"/>
              <a:t>ra</a:t>
            </a:r>
            <a:r>
              <a:rPr lang="en-US" sz="2800" dirty="0"/>
              <a:t> </a:t>
            </a:r>
            <a:r>
              <a:rPr lang="en-US" sz="2800" dirty="0" err="1"/>
              <a:t>tòa</a:t>
            </a:r>
            <a:r>
              <a:rPr lang="en-US" sz="2800" dirty="0"/>
              <a:t> </a:t>
            </a:r>
            <a:r>
              <a:rPr lang="en-US" sz="2800" dirty="0" err="1"/>
              <a:t>để</a:t>
            </a:r>
            <a:r>
              <a:rPr lang="en-US" sz="2800" dirty="0"/>
              <a:t> </a:t>
            </a:r>
            <a:r>
              <a:rPr lang="en-US" sz="2800" dirty="0" err="1"/>
              <a:t>ly</a:t>
            </a:r>
            <a:r>
              <a:rPr lang="en-US" sz="2800" dirty="0"/>
              <a:t> </a:t>
            </a:r>
            <a:r>
              <a:rPr lang="en-US" sz="2800" dirty="0" err="1"/>
              <a:t>dị</a:t>
            </a:r>
            <a:r>
              <a:rPr lang="en-US" sz="2800" dirty="0"/>
              <a:t> hay </a:t>
            </a:r>
            <a:r>
              <a:rPr lang="en-US" sz="2800" dirty="0" err="1"/>
              <a:t>không</a:t>
            </a:r>
            <a:r>
              <a:rPr lang="en-US" sz="2800" dirty="0"/>
              <a:t>? </a:t>
            </a:r>
            <a:r>
              <a:rPr lang="en-US" sz="2800" dirty="0" err="1"/>
              <a:t>Giải</a:t>
            </a:r>
            <a:r>
              <a:rPr lang="en-US" sz="2800" dirty="0"/>
              <a:t> </a:t>
            </a:r>
            <a:r>
              <a:rPr lang="en-US" sz="2800" dirty="0" err="1"/>
              <a:t>thích</a:t>
            </a:r>
            <a:r>
              <a:rPr lang="en-US" sz="2800" dirty="0"/>
              <a:t>?</a:t>
            </a:r>
          </a:p>
          <a:p>
            <a:r>
              <a:rPr lang="en-US" sz="2800" dirty="0"/>
              <a:t>b/ </a:t>
            </a:r>
            <a:r>
              <a:rPr lang="en-US" sz="2800" dirty="0" err="1"/>
              <a:t>Tài</a:t>
            </a:r>
            <a:r>
              <a:rPr lang="en-US" sz="2800" dirty="0"/>
              <a:t> </a:t>
            </a:r>
            <a:r>
              <a:rPr lang="en-US" sz="2800" dirty="0" err="1"/>
              <a:t>sản</a:t>
            </a:r>
            <a:r>
              <a:rPr lang="en-US" sz="2800" dirty="0"/>
              <a:t> </a:t>
            </a:r>
            <a:r>
              <a:rPr lang="en-US" sz="2800" dirty="0" err="1"/>
              <a:t>chung</a:t>
            </a:r>
            <a:r>
              <a:rPr lang="en-US" sz="2800" dirty="0"/>
              <a:t> </a:t>
            </a:r>
            <a:r>
              <a:rPr lang="en-US" sz="2800" dirty="0" err="1"/>
              <a:t>sẽ</a:t>
            </a:r>
            <a:r>
              <a:rPr lang="en-US" sz="2800" dirty="0"/>
              <a:t> chia </a:t>
            </a:r>
            <a:r>
              <a:rPr lang="en-US" sz="2800" dirty="0" err="1"/>
              <a:t>như</a:t>
            </a:r>
            <a:r>
              <a:rPr lang="en-US" sz="2800" dirty="0"/>
              <a:t> </a:t>
            </a:r>
            <a:r>
              <a:rPr lang="en-US" sz="2800" dirty="0" err="1"/>
              <a:t>thế</a:t>
            </a:r>
            <a:r>
              <a:rPr lang="en-US" sz="2800" dirty="0"/>
              <a:t> </a:t>
            </a:r>
            <a:r>
              <a:rPr lang="en-US" sz="2800" dirty="0" err="1"/>
              <a:t>nào</a:t>
            </a:r>
            <a:r>
              <a:rPr lang="en-US" sz="2800" dirty="0"/>
              <a:t>? </a:t>
            </a:r>
            <a:r>
              <a:rPr lang="en-US" sz="2800" dirty="0" err="1"/>
              <a:t>Giải</a:t>
            </a:r>
            <a:r>
              <a:rPr lang="en-US" sz="2800" dirty="0"/>
              <a:t> </a:t>
            </a:r>
            <a:r>
              <a:rPr lang="en-US" sz="2800" dirty="0" err="1"/>
              <a:t>thích</a:t>
            </a:r>
            <a:r>
              <a:rPr lang="en-US" sz="2800" dirty="0"/>
              <a:t>?</a:t>
            </a:r>
          </a:p>
        </p:txBody>
      </p:sp>
    </p:spTree>
    <p:extLst>
      <p:ext uri="{BB962C8B-B14F-4D97-AF65-F5344CB8AC3E}">
        <p14:creationId xmlns:p14="http://schemas.microsoft.com/office/powerpoint/2010/main" val="127468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28454" y="-3464"/>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5</a:t>
            </a:r>
          </a:p>
        </p:txBody>
      </p:sp>
      <p:sp>
        <p:nvSpPr>
          <p:cNvPr id="6" name="Snip Diagonal Corner Rectangle 5"/>
          <p:cNvSpPr/>
          <p:nvPr/>
        </p:nvSpPr>
        <p:spPr>
          <a:xfrm>
            <a:off x="0" y="1143000"/>
            <a:ext cx="9144000" cy="5029200"/>
          </a:xfrm>
          <a:prstGeom prst="snip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sz="2800" dirty="0" err="1">
                <a:latin typeface="Arial" pitchFamily="34" charset="0"/>
                <a:cs typeface="Arial" pitchFamily="34" charset="0"/>
              </a:rPr>
              <a:t>Ngày</a:t>
            </a:r>
            <a:r>
              <a:rPr lang="en-US" sz="2800" dirty="0">
                <a:latin typeface="Arial" pitchFamily="34" charset="0"/>
                <a:cs typeface="Arial" pitchFamily="34" charset="0"/>
              </a:rPr>
              <a:t> 15/3/2010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ký</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dirty="0" err="1">
                <a:latin typeface="Arial" pitchFamily="34" charset="0"/>
                <a:cs typeface="Arial" pitchFamily="34" charset="0"/>
              </a:rPr>
              <a:t>đồng</a:t>
            </a:r>
            <a:r>
              <a:rPr lang="en-US" sz="2800" dirty="0">
                <a:latin typeface="Arial" pitchFamily="34" charset="0"/>
                <a:cs typeface="Arial" pitchFamily="34" charset="0"/>
              </a:rPr>
              <a:t> </a:t>
            </a:r>
            <a:r>
              <a:rPr lang="en-US" sz="2800" dirty="0" err="1">
                <a:latin typeface="Arial" pitchFamily="34" charset="0"/>
                <a:cs typeface="Arial" pitchFamily="34" charset="0"/>
              </a:rPr>
              <a:t>lao</a:t>
            </a:r>
            <a:r>
              <a:rPr lang="en-US" sz="2800" dirty="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12 </a:t>
            </a:r>
            <a:r>
              <a:rPr lang="en-US" sz="2800" dirty="0" err="1">
                <a:latin typeface="Arial" pitchFamily="34" charset="0"/>
                <a:cs typeface="Arial" pitchFamily="34" charset="0"/>
              </a:rPr>
              <a:t>tháng</a:t>
            </a:r>
            <a:r>
              <a:rPr lang="en-US" sz="2800" dirty="0">
                <a:latin typeface="Arial" pitchFamily="34" charset="0"/>
                <a:cs typeface="Arial" pitchFamily="34" charset="0"/>
              </a:rPr>
              <a:t> </a:t>
            </a:r>
            <a:r>
              <a:rPr lang="en-US" sz="2800" dirty="0" err="1">
                <a:latin typeface="Arial" pitchFamily="34" charset="0"/>
                <a:cs typeface="Arial" pitchFamily="34" charset="0"/>
              </a:rPr>
              <a:t>với</a:t>
            </a:r>
            <a:r>
              <a:rPr lang="en-US" sz="2800" dirty="0">
                <a:latin typeface="Arial" pitchFamily="34" charset="0"/>
                <a:cs typeface="Arial" pitchFamily="34" charset="0"/>
              </a:rPr>
              <a:t>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ty</a:t>
            </a:r>
            <a:r>
              <a:rPr lang="en-US" sz="2800" dirty="0">
                <a:latin typeface="Arial" pitchFamily="34" charset="0"/>
                <a:cs typeface="Arial" pitchFamily="34" charset="0"/>
              </a:rPr>
              <a:t> A. </a:t>
            </a:r>
            <a:r>
              <a:rPr lang="en-US" sz="2800" dirty="0" err="1">
                <a:latin typeface="Arial" pitchFamily="34" charset="0"/>
                <a:cs typeface="Arial" pitchFamily="34" charset="0"/>
              </a:rPr>
              <a:t>Khi</a:t>
            </a:r>
            <a:r>
              <a:rPr lang="en-US" sz="2800" dirty="0">
                <a:latin typeface="Arial" pitchFamily="34" charset="0"/>
                <a:cs typeface="Arial" pitchFamily="34" charset="0"/>
              </a:rPr>
              <a:t> </a:t>
            </a:r>
            <a:r>
              <a:rPr lang="en-US" sz="2800" dirty="0" err="1">
                <a:latin typeface="Arial" pitchFamily="34" charset="0"/>
                <a:cs typeface="Arial" pitchFamily="34" charset="0"/>
              </a:rPr>
              <a:t>hết</a:t>
            </a:r>
            <a:r>
              <a:rPr lang="en-US" sz="2800" dirty="0">
                <a:latin typeface="Arial" pitchFamily="34" charset="0"/>
                <a:cs typeface="Arial" pitchFamily="34" charset="0"/>
              </a:rPr>
              <a:t> </a:t>
            </a:r>
            <a:r>
              <a:rPr lang="en-US" sz="2800" dirty="0" err="1">
                <a:latin typeface="Arial" pitchFamily="34" charset="0"/>
                <a:cs typeface="Arial" pitchFamily="34" charset="0"/>
              </a:rPr>
              <a:t>hạn</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dirty="0" err="1">
                <a:latin typeface="Arial" pitchFamily="34" charset="0"/>
                <a:cs typeface="Arial" pitchFamily="34" charset="0"/>
              </a:rPr>
              <a:t>đồng</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vẫn</a:t>
            </a:r>
            <a:r>
              <a:rPr lang="en-US" sz="2800" dirty="0">
                <a:latin typeface="Arial" pitchFamily="34" charset="0"/>
                <a:cs typeface="Arial" pitchFamily="34" charset="0"/>
              </a:rPr>
              <a:t> </a:t>
            </a:r>
            <a:r>
              <a:rPr lang="en-US" sz="2800" dirty="0" err="1">
                <a:latin typeface="Arial" pitchFamily="34" charset="0"/>
                <a:cs typeface="Arial" pitchFamily="34" charset="0"/>
              </a:rPr>
              <a:t>tiếp</a:t>
            </a:r>
            <a:r>
              <a:rPr lang="en-US" sz="2800" dirty="0">
                <a:latin typeface="Arial" pitchFamily="34" charset="0"/>
                <a:cs typeface="Arial" pitchFamily="34" charset="0"/>
              </a:rPr>
              <a:t> </a:t>
            </a:r>
            <a:r>
              <a:rPr lang="en-US" sz="2800" dirty="0" err="1">
                <a:latin typeface="Arial" pitchFamily="34" charset="0"/>
                <a:cs typeface="Arial" pitchFamily="34" charset="0"/>
              </a:rPr>
              <a:t>tục</a:t>
            </a:r>
            <a:r>
              <a:rPr lang="en-US" sz="2800" dirty="0">
                <a:latin typeface="Arial" pitchFamily="34" charset="0"/>
                <a:cs typeface="Arial" pitchFamily="34" charset="0"/>
              </a:rPr>
              <a:t> </a:t>
            </a:r>
            <a:r>
              <a:rPr lang="en-US" sz="2800" dirty="0" err="1">
                <a:latin typeface="Arial" pitchFamily="34" charset="0"/>
                <a:cs typeface="Arial" pitchFamily="34" charset="0"/>
              </a:rPr>
              <a:t>làm</a:t>
            </a:r>
            <a:r>
              <a:rPr lang="en-US" sz="2800" dirty="0">
                <a:latin typeface="Arial" pitchFamily="34" charset="0"/>
                <a:cs typeface="Arial" pitchFamily="34" charset="0"/>
              </a:rPr>
              <a:t> </a:t>
            </a:r>
            <a:r>
              <a:rPr lang="en-US" sz="2800" dirty="0" err="1">
                <a:latin typeface="Arial" pitchFamily="34" charset="0"/>
                <a:cs typeface="Arial" pitchFamily="34" charset="0"/>
              </a:rPr>
              <a:t>việc</a:t>
            </a:r>
            <a:r>
              <a:rPr lang="en-US" sz="2800" dirty="0">
                <a:latin typeface="Arial" pitchFamily="34" charset="0"/>
                <a:cs typeface="Arial" pitchFamily="34" charset="0"/>
              </a:rPr>
              <a:t>, </a:t>
            </a:r>
            <a:r>
              <a:rPr lang="en-US" sz="2800" dirty="0" err="1">
                <a:latin typeface="Arial" pitchFamily="34" charset="0"/>
                <a:cs typeface="Arial" pitchFamily="34" charset="0"/>
              </a:rPr>
              <a:t>đến</a:t>
            </a:r>
            <a:r>
              <a:rPr lang="en-US" sz="2800" dirty="0">
                <a:latin typeface="Arial" pitchFamily="34" charset="0"/>
                <a:cs typeface="Arial" pitchFamily="34" charset="0"/>
              </a:rPr>
              <a:t> </a:t>
            </a:r>
            <a:r>
              <a:rPr lang="en-US" sz="2800" dirty="0" err="1">
                <a:latin typeface="Arial" pitchFamily="34" charset="0"/>
                <a:cs typeface="Arial" pitchFamily="34" charset="0"/>
              </a:rPr>
              <a:t>ngày</a:t>
            </a:r>
            <a:r>
              <a:rPr lang="en-US" sz="2800" dirty="0">
                <a:latin typeface="Arial" pitchFamily="34" charset="0"/>
                <a:cs typeface="Arial" pitchFamily="34" charset="0"/>
              </a:rPr>
              <a:t> 15/9/2011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ty</a:t>
            </a:r>
            <a:r>
              <a:rPr lang="en-US" sz="2800" dirty="0">
                <a:latin typeface="Arial" pitchFamily="34" charset="0"/>
                <a:cs typeface="Arial" pitchFamily="34" charset="0"/>
              </a:rPr>
              <a:t> </a:t>
            </a:r>
            <a:r>
              <a:rPr lang="en-US" sz="2800" dirty="0" err="1">
                <a:latin typeface="Arial" pitchFamily="34" charset="0"/>
                <a:cs typeface="Arial" pitchFamily="34" charset="0"/>
              </a:rPr>
              <a:t>vẫn</a:t>
            </a:r>
            <a:r>
              <a:rPr lang="en-US" sz="2800" dirty="0">
                <a:latin typeface="Arial" pitchFamily="34" charset="0"/>
                <a:cs typeface="Arial" pitchFamily="34" charset="0"/>
              </a:rPr>
              <a:t> </a:t>
            </a:r>
            <a:r>
              <a:rPr lang="en-US" sz="2800" dirty="0" err="1">
                <a:latin typeface="Arial" pitchFamily="34" charset="0"/>
                <a:cs typeface="Arial" pitchFamily="34" charset="0"/>
              </a:rPr>
              <a:t>chưa</a:t>
            </a:r>
            <a:r>
              <a:rPr lang="en-US" sz="2800" dirty="0">
                <a:latin typeface="Arial" pitchFamily="34" charset="0"/>
                <a:cs typeface="Arial" pitchFamily="34" charset="0"/>
              </a:rPr>
              <a:t> </a:t>
            </a:r>
            <a:r>
              <a:rPr lang="en-US" sz="2800" dirty="0" err="1">
                <a:latin typeface="Arial" pitchFamily="34" charset="0"/>
                <a:cs typeface="Arial" pitchFamily="34" charset="0"/>
              </a:rPr>
              <a:t>ký</a:t>
            </a:r>
            <a:r>
              <a:rPr lang="en-US" sz="2800" dirty="0">
                <a:latin typeface="Arial" pitchFamily="34" charset="0"/>
                <a:cs typeface="Arial" pitchFamily="34" charset="0"/>
              </a:rPr>
              <a:t> </a:t>
            </a:r>
            <a:r>
              <a:rPr lang="en-US" sz="2800" dirty="0" err="1">
                <a:latin typeface="Arial" pitchFamily="34" charset="0"/>
                <a:cs typeface="Arial" pitchFamily="34" charset="0"/>
              </a:rPr>
              <a:t>tiếp</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dirty="0" err="1">
                <a:latin typeface="Arial" pitchFamily="34" charset="0"/>
                <a:cs typeface="Arial" pitchFamily="34" charset="0"/>
              </a:rPr>
              <a:t>đồng</a:t>
            </a:r>
            <a:r>
              <a:rPr lang="en-US" sz="2800" dirty="0">
                <a:latin typeface="Arial" pitchFamily="34" charset="0"/>
                <a:cs typeface="Arial" pitchFamily="34" charset="0"/>
              </a:rPr>
              <a:t> </a:t>
            </a:r>
            <a:r>
              <a:rPr lang="en-US" sz="2800" dirty="0" err="1">
                <a:latin typeface="Arial" pitchFamily="34" charset="0"/>
                <a:cs typeface="Arial" pitchFamily="34" charset="0"/>
              </a:rPr>
              <a:t>nhưng</a:t>
            </a:r>
            <a:r>
              <a:rPr lang="en-US" sz="2800" dirty="0">
                <a:latin typeface="Arial" pitchFamily="34" charset="0"/>
                <a:cs typeface="Arial" pitchFamily="34" charset="0"/>
              </a:rPr>
              <a:t> </a:t>
            </a:r>
            <a:r>
              <a:rPr lang="en-US" sz="2800" dirty="0" err="1">
                <a:latin typeface="Arial" pitchFamily="34" charset="0"/>
                <a:cs typeface="Arial" pitchFamily="34" charset="0"/>
              </a:rPr>
              <a:t>vẫn</a:t>
            </a:r>
            <a:r>
              <a:rPr lang="en-US" sz="2800" dirty="0">
                <a:latin typeface="Arial" pitchFamily="34" charset="0"/>
                <a:cs typeface="Arial" pitchFamily="34" charset="0"/>
              </a:rPr>
              <a:t> </a:t>
            </a:r>
            <a:r>
              <a:rPr lang="en-US" sz="2800" dirty="0" err="1">
                <a:latin typeface="Arial" pitchFamily="34" charset="0"/>
                <a:cs typeface="Arial" pitchFamily="34" charset="0"/>
              </a:rPr>
              <a:t>đóng</a:t>
            </a:r>
            <a:r>
              <a:rPr lang="en-US" sz="2800" dirty="0">
                <a:latin typeface="Arial" pitchFamily="34" charset="0"/>
                <a:cs typeface="Arial" pitchFamily="34" charset="0"/>
              </a:rPr>
              <a:t> </a:t>
            </a:r>
            <a:r>
              <a:rPr lang="en-US" sz="2800" dirty="0" err="1">
                <a:latin typeface="Arial" pitchFamily="34" charset="0"/>
                <a:cs typeface="Arial" pitchFamily="34" charset="0"/>
              </a:rPr>
              <a:t>bảo</a:t>
            </a:r>
            <a:r>
              <a:rPr lang="en-US" sz="2800" dirty="0">
                <a:latin typeface="Arial" pitchFamily="34" charset="0"/>
                <a:cs typeface="Arial" pitchFamily="34" charset="0"/>
              </a:rPr>
              <a:t> </a:t>
            </a:r>
            <a:r>
              <a:rPr lang="en-US" sz="2800" dirty="0" err="1">
                <a:latin typeface="Arial" pitchFamily="34" charset="0"/>
                <a:cs typeface="Arial" pitchFamily="34" charset="0"/>
              </a:rPr>
              <a:t>hiểm</a:t>
            </a:r>
            <a:r>
              <a:rPr lang="en-US" sz="2800" dirty="0">
                <a:latin typeface="Arial" pitchFamily="34" charset="0"/>
                <a:cs typeface="Arial" pitchFamily="34" charset="0"/>
              </a:rPr>
              <a:t> </a:t>
            </a:r>
            <a:r>
              <a:rPr lang="en-US" sz="2800" dirty="0" err="1">
                <a:latin typeface="Arial" pitchFamily="34" charset="0"/>
                <a:cs typeface="Arial" pitchFamily="34" charset="0"/>
              </a:rPr>
              <a:t>xã</a:t>
            </a:r>
            <a:r>
              <a:rPr lang="en-US" sz="2800" dirty="0">
                <a:latin typeface="Arial" pitchFamily="34" charset="0"/>
                <a:cs typeface="Arial" pitchFamily="34" charset="0"/>
              </a:rPr>
              <a:t> </a:t>
            </a:r>
            <a:r>
              <a:rPr lang="en-US" sz="2800" dirty="0" err="1">
                <a:latin typeface="Arial" pitchFamily="34" charset="0"/>
                <a:cs typeface="Arial" pitchFamily="34" charset="0"/>
              </a:rPr>
              <a:t>hội</a:t>
            </a:r>
            <a:r>
              <a:rPr lang="en-US" sz="2800" dirty="0">
                <a:latin typeface="Arial" pitchFamily="34" charset="0"/>
                <a:cs typeface="Arial" pitchFamily="34" charset="0"/>
              </a:rPr>
              <a:t> </a:t>
            </a:r>
            <a:r>
              <a:rPr lang="en-US" sz="2800" dirty="0" err="1">
                <a:latin typeface="Arial" pitchFamily="34" charset="0"/>
                <a:cs typeface="Arial" pitchFamily="34" charset="0"/>
              </a:rPr>
              <a:t>đầy</a:t>
            </a:r>
            <a:r>
              <a:rPr lang="en-US" sz="2800" dirty="0">
                <a:latin typeface="Arial" pitchFamily="34" charset="0"/>
                <a:cs typeface="Arial" pitchFamily="34" charset="0"/>
              </a:rPr>
              <a:t> </a:t>
            </a:r>
            <a:r>
              <a:rPr lang="en-US" sz="2800" dirty="0" err="1">
                <a:latin typeface="Arial" pitchFamily="34" charset="0"/>
                <a:cs typeface="Arial" pitchFamily="34" charset="0"/>
              </a:rPr>
              <a:t>đủ</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ngày</a:t>
            </a:r>
            <a:r>
              <a:rPr lang="en-US" sz="2800" dirty="0">
                <a:latin typeface="Arial" pitchFamily="34" charset="0"/>
                <a:cs typeface="Arial" pitchFamily="34" charset="0"/>
              </a:rPr>
              <a:t> 16/9/2011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ty</a:t>
            </a:r>
            <a:r>
              <a:rPr lang="en-US" sz="2800" dirty="0">
                <a:latin typeface="Arial" pitchFamily="34" charset="0"/>
                <a:cs typeface="Arial" pitchFamily="34" charset="0"/>
              </a:rPr>
              <a:t> </a:t>
            </a:r>
            <a:r>
              <a:rPr lang="en-US" sz="2800" dirty="0" err="1">
                <a:latin typeface="Arial" pitchFamily="34" charset="0"/>
                <a:cs typeface="Arial" pitchFamily="34" charset="0"/>
              </a:rPr>
              <a:t>gọi</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lên</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báo</a:t>
            </a:r>
            <a:r>
              <a:rPr lang="en-US" sz="2800" dirty="0">
                <a:latin typeface="Arial" pitchFamily="34" charset="0"/>
                <a:cs typeface="Arial" pitchFamily="34" charset="0"/>
              </a:rPr>
              <a:t> </a:t>
            </a:r>
            <a:r>
              <a:rPr lang="en-US" sz="2800" dirty="0" err="1">
                <a:latin typeface="Arial" pitchFamily="34" charset="0"/>
                <a:cs typeface="Arial" pitchFamily="34" charset="0"/>
              </a:rPr>
              <a:t>rằng</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dirty="0" err="1">
                <a:latin typeface="Arial" pitchFamily="34" charset="0"/>
                <a:cs typeface="Arial" pitchFamily="34" charset="0"/>
              </a:rPr>
              <a:t>đồng</a:t>
            </a:r>
            <a:r>
              <a:rPr lang="en-US" sz="2800" dirty="0">
                <a:latin typeface="Arial" pitchFamily="34" charset="0"/>
                <a:cs typeface="Arial" pitchFamily="34" charset="0"/>
              </a:rPr>
              <a:t> </a:t>
            </a:r>
            <a:r>
              <a:rPr lang="en-US" sz="2800" dirty="0" err="1">
                <a:latin typeface="Arial" pitchFamily="34" charset="0"/>
                <a:cs typeface="Arial" pitchFamily="34" charset="0"/>
              </a:rPr>
              <a:t>lao</a:t>
            </a:r>
            <a:r>
              <a:rPr lang="en-US" sz="2800" dirty="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a:t>
            </a:r>
            <a:r>
              <a:rPr lang="en-US" sz="2800" dirty="0" err="1">
                <a:latin typeface="Arial" pitchFamily="34" charset="0"/>
                <a:cs typeface="Arial" pitchFamily="34" charset="0"/>
              </a:rPr>
              <a:t>đã</a:t>
            </a:r>
            <a:r>
              <a:rPr lang="en-US" sz="2800" dirty="0">
                <a:latin typeface="Arial" pitchFamily="34" charset="0"/>
                <a:cs typeface="Arial" pitchFamily="34" charset="0"/>
              </a:rPr>
              <a:t> </a:t>
            </a:r>
            <a:r>
              <a:rPr lang="en-US" sz="2800" dirty="0" err="1">
                <a:latin typeface="Arial" pitchFamily="34" charset="0"/>
                <a:cs typeface="Arial" pitchFamily="34" charset="0"/>
              </a:rPr>
              <a:t>hết</a:t>
            </a:r>
            <a:r>
              <a:rPr lang="en-US" sz="2800" dirty="0">
                <a:latin typeface="Arial" pitchFamily="34" charset="0"/>
                <a:cs typeface="Arial" pitchFamily="34" charset="0"/>
              </a:rPr>
              <a:t> </a:t>
            </a:r>
            <a:r>
              <a:rPr lang="en-US" sz="2800" dirty="0" err="1">
                <a:latin typeface="Arial" pitchFamily="34" charset="0"/>
                <a:cs typeface="Arial" pitchFamily="34" charset="0"/>
              </a:rPr>
              <a:t>hạn</a:t>
            </a:r>
            <a:r>
              <a:rPr lang="en-US" sz="2800" dirty="0">
                <a:latin typeface="Arial" pitchFamily="34" charset="0"/>
                <a:cs typeface="Arial" pitchFamily="34" charset="0"/>
              </a:rPr>
              <a:t> </a:t>
            </a:r>
            <a:r>
              <a:rPr lang="en-US" sz="2800" dirty="0" err="1">
                <a:latin typeface="Arial" pitchFamily="34" charset="0"/>
                <a:cs typeface="Arial" pitchFamily="34" charset="0"/>
              </a:rPr>
              <a:t>lâu</a:t>
            </a:r>
            <a:r>
              <a:rPr lang="en-US" sz="2800" dirty="0">
                <a:latin typeface="Arial" pitchFamily="34" charset="0"/>
                <a:cs typeface="Arial" pitchFamily="34" charset="0"/>
              </a:rPr>
              <a:t> </a:t>
            </a:r>
            <a:r>
              <a:rPr lang="en-US" sz="2800" dirty="0" err="1">
                <a:latin typeface="Arial" pitchFamily="34" charset="0"/>
                <a:cs typeface="Arial" pitchFamily="34" charset="0"/>
              </a:rPr>
              <a:t>rồi</a:t>
            </a:r>
            <a:r>
              <a:rPr lang="en-US" sz="2800" dirty="0">
                <a:latin typeface="Arial" pitchFamily="34" charset="0"/>
                <a:cs typeface="Arial" pitchFamily="34" charset="0"/>
              </a:rPr>
              <a:t>, </a:t>
            </a:r>
            <a:r>
              <a:rPr lang="en-US" sz="2800" dirty="0" err="1">
                <a:latin typeface="Arial" pitchFamily="34" charset="0"/>
                <a:cs typeface="Arial" pitchFamily="34" charset="0"/>
              </a:rPr>
              <a:t>đồng</a:t>
            </a:r>
            <a:r>
              <a:rPr lang="en-US" sz="2800" dirty="0">
                <a:latin typeface="Arial" pitchFamily="34" charset="0"/>
                <a:cs typeface="Arial" pitchFamily="34" charset="0"/>
              </a:rPr>
              <a:t> </a:t>
            </a:r>
            <a:r>
              <a:rPr lang="en-US" sz="2800" dirty="0" err="1">
                <a:latin typeface="Arial" pitchFamily="34" charset="0"/>
                <a:cs typeface="Arial" pitchFamily="34" charset="0"/>
              </a:rPr>
              <a:t>thời</a:t>
            </a:r>
            <a:r>
              <a:rPr lang="en-US" sz="2800" dirty="0">
                <a:latin typeface="Arial" pitchFamily="34" charset="0"/>
                <a:cs typeface="Arial" pitchFamily="34" charset="0"/>
              </a:rPr>
              <a:t> </a:t>
            </a:r>
            <a:r>
              <a:rPr lang="en-US" sz="2800" dirty="0" err="1">
                <a:latin typeface="Arial" pitchFamily="34" charset="0"/>
                <a:cs typeface="Arial" pitchFamily="34" charset="0"/>
              </a:rPr>
              <a:t>yêu</a:t>
            </a:r>
            <a:r>
              <a:rPr lang="en-US" sz="2800" dirty="0">
                <a:latin typeface="Arial" pitchFamily="34" charset="0"/>
                <a:cs typeface="Arial" pitchFamily="34" charset="0"/>
              </a:rPr>
              <a:t> </a:t>
            </a:r>
            <a:r>
              <a:rPr lang="en-US" sz="2800" dirty="0" err="1">
                <a:latin typeface="Arial" pitchFamily="34" charset="0"/>
                <a:cs typeface="Arial" pitchFamily="34" charset="0"/>
              </a:rPr>
              <a:t>cầu</a:t>
            </a:r>
            <a:r>
              <a:rPr lang="en-US" sz="2800" dirty="0">
                <a:latin typeface="Arial" pitchFamily="34" charset="0"/>
                <a:cs typeface="Arial" pitchFamily="34" charset="0"/>
              </a:rPr>
              <a:t> </a:t>
            </a:r>
            <a:r>
              <a:rPr lang="en-US" sz="2800" dirty="0" err="1">
                <a:latin typeface="Arial" pitchFamily="34" charset="0"/>
                <a:cs typeface="Arial" pitchFamily="34" charset="0"/>
              </a:rPr>
              <a:t>ngày</a:t>
            </a:r>
            <a:r>
              <a:rPr lang="en-US" sz="2800" dirty="0">
                <a:latin typeface="Arial" pitchFamily="34" charset="0"/>
                <a:cs typeface="Arial" pitchFamily="34" charset="0"/>
              </a:rPr>
              <a:t> </a:t>
            </a:r>
            <a:r>
              <a:rPr lang="en-US" sz="2800" dirty="0" err="1">
                <a:latin typeface="Arial" pitchFamily="34" charset="0"/>
                <a:cs typeface="Arial" pitchFamily="34" charset="0"/>
              </a:rPr>
              <a:t>hôm</a:t>
            </a:r>
            <a:r>
              <a:rPr lang="en-US" sz="2800" dirty="0">
                <a:latin typeface="Arial" pitchFamily="34" charset="0"/>
                <a:cs typeface="Arial" pitchFamily="34" charset="0"/>
              </a:rPr>
              <a:t> </a:t>
            </a:r>
            <a:r>
              <a:rPr lang="en-US" sz="2800" dirty="0" err="1">
                <a:latin typeface="Arial" pitchFamily="34" charset="0"/>
                <a:cs typeface="Arial" pitchFamily="34" charset="0"/>
              </a:rPr>
              <a:t>sau</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phải</a:t>
            </a:r>
            <a:r>
              <a:rPr lang="en-US" sz="2800" dirty="0">
                <a:latin typeface="Arial" pitchFamily="34" charset="0"/>
                <a:cs typeface="Arial" pitchFamily="34" charset="0"/>
              </a:rPr>
              <a:t> </a:t>
            </a:r>
            <a:r>
              <a:rPr lang="en-US" sz="2800" dirty="0" err="1">
                <a:latin typeface="Arial" pitchFamily="34" charset="0"/>
                <a:cs typeface="Arial" pitchFamily="34" charset="0"/>
              </a:rPr>
              <a:t>nghỉ</a:t>
            </a:r>
            <a:r>
              <a:rPr lang="en-US" sz="2800" dirty="0">
                <a:latin typeface="Arial" pitchFamily="34" charset="0"/>
                <a:cs typeface="Arial" pitchFamily="34" charset="0"/>
              </a:rPr>
              <a:t> </a:t>
            </a:r>
            <a:r>
              <a:rPr lang="en-US" sz="2800" dirty="0" err="1">
                <a:latin typeface="Arial" pitchFamily="34" charset="0"/>
                <a:cs typeface="Arial" pitchFamily="34" charset="0"/>
              </a:rPr>
              <a:t>việc</a:t>
            </a:r>
            <a:r>
              <a:rPr lang="en-US" sz="2800" dirty="0">
                <a:latin typeface="Arial" pitchFamily="34" charset="0"/>
                <a:cs typeface="Arial" pitchFamily="34" charset="0"/>
              </a:rPr>
              <a:t>,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ty</a:t>
            </a:r>
            <a:r>
              <a:rPr lang="en-US" sz="2800" dirty="0">
                <a:latin typeface="Arial" pitchFamily="34" charset="0"/>
                <a:cs typeface="Arial" pitchFamily="34" charset="0"/>
              </a:rPr>
              <a:t> </a:t>
            </a:r>
            <a:r>
              <a:rPr lang="en-US" sz="2800" dirty="0" err="1">
                <a:latin typeface="Arial" pitchFamily="34" charset="0"/>
                <a:cs typeface="Arial" pitchFamily="34" charset="0"/>
              </a:rPr>
              <a:t>sẽ</a:t>
            </a:r>
            <a:r>
              <a:rPr lang="en-US" sz="2800" dirty="0">
                <a:latin typeface="Arial" pitchFamily="34" charset="0"/>
                <a:cs typeface="Arial" pitchFamily="34" charset="0"/>
              </a:rPr>
              <a:t> </a:t>
            </a:r>
            <a:r>
              <a:rPr lang="en-US" sz="2800" dirty="0" err="1">
                <a:latin typeface="Arial" pitchFamily="34" charset="0"/>
                <a:cs typeface="Arial" pitchFamily="34" charset="0"/>
              </a:rPr>
              <a:t>thanh</a:t>
            </a:r>
            <a:r>
              <a:rPr lang="en-US" sz="2800" dirty="0">
                <a:latin typeface="Arial" pitchFamily="34" charset="0"/>
                <a:cs typeface="Arial" pitchFamily="34" charset="0"/>
              </a:rPr>
              <a:t> </a:t>
            </a:r>
            <a:r>
              <a:rPr lang="en-US" sz="2800" dirty="0" err="1">
                <a:latin typeface="Arial" pitchFamily="34" charset="0"/>
                <a:cs typeface="Arial" pitchFamily="34" charset="0"/>
              </a:rPr>
              <a:t>toán</a:t>
            </a:r>
            <a:r>
              <a:rPr lang="en-US" sz="2800" dirty="0">
                <a:latin typeface="Arial" pitchFamily="34" charset="0"/>
                <a:cs typeface="Arial" pitchFamily="34" charset="0"/>
              </a:rPr>
              <a:t> </a:t>
            </a:r>
            <a:r>
              <a:rPr lang="en-US" sz="2800" dirty="0" err="1">
                <a:latin typeface="Arial" pitchFamily="34" charset="0"/>
                <a:cs typeface="Arial" pitchFamily="34" charset="0"/>
              </a:rPr>
              <a:t>lương</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đến</a:t>
            </a:r>
            <a:r>
              <a:rPr lang="en-US" sz="2800" dirty="0">
                <a:latin typeface="Arial" pitchFamily="34" charset="0"/>
                <a:cs typeface="Arial" pitchFamily="34" charset="0"/>
              </a:rPr>
              <a:t> </a:t>
            </a:r>
            <a:r>
              <a:rPr lang="en-US" sz="2800" dirty="0" err="1">
                <a:latin typeface="Arial" pitchFamily="34" charset="0"/>
                <a:cs typeface="Arial" pitchFamily="34" charset="0"/>
              </a:rPr>
              <a:t>hết</a:t>
            </a:r>
            <a:r>
              <a:rPr lang="en-US" sz="2800" dirty="0">
                <a:latin typeface="Arial" pitchFamily="34" charset="0"/>
                <a:cs typeface="Arial" pitchFamily="34" charset="0"/>
              </a:rPr>
              <a:t> </a:t>
            </a:r>
            <a:r>
              <a:rPr lang="en-US" sz="2800" dirty="0" err="1">
                <a:latin typeface="Arial" pitchFamily="34" charset="0"/>
                <a:cs typeface="Arial" pitchFamily="34" charset="0"/>
              </a:rPr>
              <a:t>ngày</a:t>
            </a:r>
            <a:r>
              <a:rPr lang="en-US" sz="2800" dirty="0">
                <a:latin typeface="Arial" pitchFamily="34" charset="0"/>
                <a:cs typeface="Arial" pitchFamily="34" charset="0"/>
              </a:rPr>
              <a:t> 16/09/2011.</a:t>
            </a:r>
          </a:p>
          <a:p>
            <a:endParaRPr lang="en-US" sz="2800" dirty="0">
              <a:latin typeface="Arial" pitchFamily="34" charset="0"/>
              <a:cs typeface="Arial" pitchFamily="34" charset="0"/>
            </a:endParaRPr>
          </a:p>
        </p:txBody>
      </p:sp>
    </p:spTree>
    <p:extLst>
      <p:ext uri="{BB962C8B-B14F-4D97-AF65-F5344CB8AC3E}">
        <p14:creationId xmlns:p14="http://schemas.microsoft.com/office/powerpoint/2010/main" val="3309157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5</a:t>
            </a:r>
          </a:p>
        </p:txBody>
      </p:sp>
      <p:sp>
        <p:nvSpPr>
          <p:cNvPr id="6" name="Snip Diagonal Corner Rectangle 5"/>
          <p:cNvSpPr/>
          <p:nvPr/>
        </p:nvSpPr>
        <p:spPr>
          <a:xfrm>
            <a:off x="0" y="1066800"/>
            <a:ext cx="9144000" cy="3505200"/>
          </a:xfrm>
          <a:prstGeom prst="snip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sz="2800" dirty="0" err="1" smtClean="0">
                <a:latin typeface="Arial" pitchFamily="34" charset="0"/>
                <a:cs typeface="Arial" pitchFamily="34" charset="0"/>
              </a:rPr>
              <a:t>Bằng</a:t>
            </a:r>
            <a:r>
              <a:rPr lang="en-US" sz="2800" dirty="0" smtClean="0">
                <a:latin typeface="Arial" pitchFamily="34" charset="0"/>
                <a:cs typeface="Arial" pitchFamily="34" charset="0"/>
              </a:rPr>
              <a:t> </a:t>
            </a:r>
            <a:r>
              <a:rPr lang="en-US" sz="2800" dirty="0" err="1">
                <a:latin typeface="Arial" pitchFamily="34" charset="0"/>
                <a:cs typeface="Arial" pitchFamily="34" charset="0"/>
              </a:rPr>
              <a:t>kiến</a:t>
            </a:r>
            <a:r>
              <a:rPr lang="en-US" sz="2800" dirty="0">
                <a:latin typeface="Arial" pitchFamily="34" charset="0"/>
                <a:cs typeface="Arial" pitchFamily="34" charset="0"/>
              </a:rPr>
              <a:t> </a:t>
            </a:r>
            <a:r>
              <a:rPr lang="en-US" sz="2800" dirty="0" err="1">
                <a:latin typeface="Arial" pitchFamily="34" charset="0"/>
                <a:cs typeface="Arial" pitchFamily="34" charset="0"/>
              </a:rPr>
              <a:t>thức</a:t>
            </a:r>
            <a:r>
              <a:rPr lang="en-US" sz="2800" dirty="0">
                <a:latin typeface="Arial" pitchFamily="34" charset="0"/>
                <a:cs typeface="Arial" pitchFamily="34" charset="0"/>
              </a:rPr>
              <a:t> </a:t>
            </a:r>
            <a:r>
              <a:rPr lang="en-US" sz="2800" dirty="0" err="1">
                <a:latin typeface="Arial" pitchFamily="34" charset="0"/>
                <a:cs typeface="Arial" pitchFamily="34" charset="0"/>
              </a:rPr>
              <a:t>đã</a:t>
            </a:r>
            <a:r>
              <a:rPr lang="en-US" sz="2800" dirty="0">
                <a:latin typeface="Arial" pitchFamily="34" charset="0"/>
                <a:cs typeface="Arial" pitchFamily="34" charset="0"/>
              </a:rPr>
              <a:t> </a:t>
            </a:r>
            <a:r>
              <a:rPr lang="en-US" sz="2800" dirty="0" err="1">
                <a:latin typeface="Arial" pitchFamily="34" charset="0"/>
                <a:cs typeface="Arial" pitchFamily="34" charset="0"/>
              </a:rPr>
              <a:t>học</a:t>
            </a:r>
            <a:r>
              <a:rPr lang="en-US" sz="2800" dirty="0">
                <a:latin typeface="Arial" pitchFamily="34" charset="0"/>
                <a:cs typeface="Arial" pitchFamily="34" charset="0"/>
              </a:rPr>
              <a:t> </a:t>
            </a:r>
            <a:r>
              <a:rPr lang="en-US" sz="2800" dirty="0" err="1">
                <a:latin typeface="Arial" pitchFamily="34" charset="0"/>
                <a:cs typeface="Arial" pitchFamily="34" charset="0"/>
              </a:rPr>
              <a:t>anh</a:t>
            </a:r>
            <a:r>
              <a:rPr lang="en-US" sz="2800" dirty="0">
                <a:latin typeface="Arial" pitchFamily="34" charset="0"/>
                <a:cs typeface="Arial" pitchFamily="34" charset="0"/>
              </a:rPr>
              <a:t>/</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biết</a:t>
            </a:r>
            <a:r>
              <a:rPr lang="en-US" sz="2800" dirty="0">
                <a:latin typeface="Arial" pitchFamily="34" charset="0"/>
                <a:cs typeface="Arial" pitchFamily="34" charset="0"/>
              </a:rPr>
              <a:t>:</a:t>
            </a:r>
          </a:p>
          <a:p>
            <a:r>
              <a:rPr lang="en-US" sz="2800" dirty="0">
                <a:latin typeface="Arial" pitchFamily="34" charset="0"/>
                <a:cs typeface="Arial" pitchFamily="34" charset="0"/>
              </a:rPr>
              <a:t>a/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muốn</a:t>
            </a:r>
            <a:r>
              <a:rPr lang="en-US" sz="2800" dirty="0">
                <a:latin typeface="Arial" pitchFamily="34" charset="0"/>
                <a:cs typeface="Arial" pitchFamily="34" charset="0"/>
              </a:rPr>
              <a:t> ở </a:t>
            </a:r>
            <a:r>
              <a:rPr lang="en-US" sz="2800" dirty="0" err="1">
                <a:latin typeface="Arial" pitchFamily="34" charset="0"/>
                <a:cs typeface="Arial" pitchFamily="34" charset="0"/>
              </a:rPr>
              <a:t>lại</a:t>
            </a:r>
            <a:r>
              <a:rPr lang="en-US" sz="2800" dirty="0">
                <a:latin typeface="Arial" pitchFamily="34" charset="0"/>
                <a:cs typeface="Arial" pitchFamily="34" charset="0"/>
              </a:rPr>
              <a:t> </a:t>
            </a:r>
            <a:r>
              <a:rPr lang="en-US" sz="2800" dirty="0" err="1">
                <a:latin typeface="Arial" pitchFamily="34" charset="0"/>
                <a:cs typeface="Arial" pitchFamily="34" charset="0"/>
              </a:rPr>
              <a:t>làm</a:t>
            </a:r>
            <a:r>
              <a:rPr lang="en-US" sz="2800" dirty="0">
                <a:latin typeface="Arial" pitchFamily="34" charset="0"/>
                <a:cs typeface="Arial" pitchFamily="34" charset="0"/>
              </a:rPr>
              <a:t> </a:t>
            </a:r>
            <a:r>
              <a:rPr lang="en-US" sz="2800" dirty="0" err="1">
                <a:latin typeface="Arial" pitchFamily="34" charset="0"/>
                <a:cs typeface="Arial" pitchFamily="34" charset="0"/>
              </a:rPr>
              <a:t>việc</a:t>
            </a:r>
            <a:r>
              <a:rPr lang="en-US" sz="2800" dirty="0">
                <a:latin typeface="Arial" pitchFamily="34" charset="0"/>
                <a:cs typeface="Arial" pitchFamily="34" charset="0"/>
              </a:rPr>
              <a:t> </a:t>
            </a:r>
            <a:r>
              <a:rPr lang="en-US" sz="2800" dirty="0" err="1">
                <a:latin typeface="Arial" pitchFamily="34" charset="0"/>
                <a:cs typeface="Arial" pitchFamily="34" charset="0"/>
              </a:rPr>
              <a:t>tiếp</a:t>
            </a:r>
            <a:r>
              <a:rPr lang="en-US" sz="2800" dirty="0">
                <a:latin typeface="Arial" pitchFamily="34" charset="0"/>
                <a:cs typeface="Arial" pitchFamily="34" charset="0"/>
              </a:rPr>
              <a:t> </a:t>
            </a:r>
            <a:r>
              <a:rPr lang="en-US" sz="2800" dirty="0" err="1">
                <a:latin typeface="Arial" pitchFamily="34" charset="0"/>
                <a:cs typeface="Arial" pitchFamily="34" charset="0"/>
              </a:rPr>
              <a:t>tục</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được</a:t>
            </a:r>
            <a:r>
              <a:rPr lang="en-US" sz="2800" dirty="0">
                <a:latin typeface="Arial" pitchFamily="34" charset="0"/>
                <a:cs typeface="Arial" pitchFamily="34" charset="0"/>
              </a:rPr>
              <a:t> </a:t>
            </a:r>
            <a:r>
              <a:rPr lang="en-US" sz="2800" dirty="0" err="1">
                <a:latin typeface="Arial" pitchFamily="34" charset="0"/>
                <a:cs typeface="Arial" pitchFamily="34" charset="0"/>
              </a:rPr>
              <a:t>không</a:t>
            </a:r>
            <a:r>
              <a:rPr lang="en-US" sz="2800" dirty="0">
                <a:latin typeface="Arial" pitchFamily="34" charset="0"/>
                <a:cs typeface="Arial" pitchFamily="34" charset="0"/>
              </a:rPr>
              <a:t>? </a:t>
            </a:r>
            <a:r>
              <a:rPr lang="en-US" sz="2800" dirty="0" err="1">
                <a:latin typeface="Arial" pitchFamily="34" charset="0"/>
                <a:cs typeface="Arial" pitchFamily="34" charset="0"/>
              </a:rPr>
              <a:t>Tại</a:t>
            </a:r>
            <a:r>
              <a:rPr lang="en-US" sz="2800" dirty="0">
                <a:latin typeface="Arial" pitchFamily="34" charset="0"/>
                <a:cs typeface="Arial" pitchFamily="34" charset="0"/>
              </a:rPr>
              <a:t> </a:t>
            </a:r>
            <a:r>
              <a:rPr lang="en-US" sz="2800" dirty="0" err="1">
                <a:latin typeface="Arial" pitchFamily="34" charset="0"/>
                <a:cs typeface="Arial" pitchFamily="34" charset="0"/>
              </a:rPr>
              <a:t>sao</a:t>
            </a:r>
            <a:r>
              <a:rPr lang="en-US" sz="2800" dirty="0">
                <a:latin typeface="Arial" pitchFamily="34" charset="0"/>
                <a:cs typeface="Arial" pitchFamily="34" charset="0"/>
              </a:rPr>
              <a:t>?</a:t>
            </a:r>
          </a:p>
          <a:p>
            <a:r>
              <a:rPr lang="en-US" sz="2800" dirty="0">
                <a:latin typeface="Arial" pitchFamily="34" charset="0"/>
                <a:cs typeface="Arial" pitchFamily="34" charset="0"/>
              </a:rPr>
              <a:t>b/ </a:t>
            </a:r>
            <a:r>
              <a:rPr lang="en-US" sz="2800" dirty="0" err="1">
                <a:latin typeface="Arial" pitchFamily="34" charset="0"/>
                <a:cs typeface="Arial" pitchFamily="34" charset="0"/>
              </a:rPr>
              <a:t>Nếu</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không</a:t>
            </a:r>
            <a:r>
              <a:rPr lang="en-US" sz="2800" dirty="0">
                <a:latin typeface="Arial" pitchFamily="34" charset="0"/>
                <a:cs typeface="Arial" pitchFamily="34" charset="0"/>
              </a:rPr>
              <a:t> </a:t>
            </a:r>
            <a:r>
              <a:rPr lang="en-US" sz="2800" dirty="0" err="1">
                <a:latin typeface="Arial" pitchFamily="34" charset="0"/>
                <a:cs typeface="Arial" pitchFamily="34" charset="0"/>
              </a:rPr>
              <a:t>tiếp</a:t>
            </a:r>
            <a:r>
              <a:rPr lang="en-US" sz="2800" dirty="0">
                <a:latin typeface="Arial" pitchFamily="34" charset="0"/>
                <a:cs typeface="Arial" pitchFamily="34" charset="0"/>
              </a:rPr>
              <a:t> </a:t>
            </a:r>
            <a:r>
              <a:rPr lang="en-US" sz="2800" dirty="0" err="1">
                <a:latin typeface="Arial" pitchFamily="34" charset="0"/>
                <a:cs typeface="Arial" pitchFamily="34" charset="0"/>
              </a:rPr>
              <a:t>tục</a:t>
            </a:r>
            <a:r>
              <a:rPr lang="en-US" sz="2800" dirty="0">
                <a:latin typeface="Arial" pitchFamily="34" charset="0"/>
                <a:cs typeface="Arial" pitchFamily="34" charset="0"/>
              </a:rPr>
              <a:t> </a:t>
            </a:r>
            <a:r>
              <a:rPr lang="en-US" sz="2800" dirty="0" err="1">
                <a:latin typeface="Arial" pitchFamily="34" charset="0"/>
                <a:cs typeface="Arial" pitchFamily="34" charset="0"/>
              </a:rPr>
              <a:t>làm</a:t>
            </a:r>
            <a:r>
              <a:rPr lang="en-US" sz="2800" dirty="0">
                <a:latin typeface="Arial" pitchFamily="34" charset="0"/>
                <a:cs typeface="Arial" pitchFamily="34" charset="0"/>
              </a:rPr>
              <a:t> </a:t>
            </a:r>
            <a:r>
              <a:rPr lang="en-US" sz="2800" dirty="0" err="1">
                <a:latin typeface="Arial" pitchFamily="34" charset="0"/>
                <a:cs typeface="Arial" pitchFamily="34" charset="0"/>
              </a:rPr>
              <a:t>việc</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ty</a:t>
            </a:r>
            <a:r>
              <a:rPr lang="en-US" sz="2800" dirty="0">
                <a:latin typeface="Arial" pitchFamily="34" charset="0"/>
                <a:cs typeface="Arial" pitchFamily="34" charset="0"/>
              </a:rPr>
              <a:t> A </a:t>
            </a:r>
            <a:r>
              <a:rPr lang="en-US" sz="2800" dirty="0" err="1">
                <a:latin typeface="Arial" pitchFamily="34" charset="0"/>
                <a:cs typeface="Arial" pitchFamily="34" charset="0"/>
              </a:rPr>
              <a:t>thì</a:t>
            </a:r>
            <a:r>
              <a:rPr lang="en-US" sz="2800" dirty="0">
                <a:latin typeface="Arial" pitchFamily="34" charset="0"/>
                <a:cs typeface="Arial" pitchFamily="34" charset="0"/>
              </a:rPr>
              <a:t> </a:t>
            </a:r>
            <a:r>
              <a:rPr lang="en-US" sz="2800" dirty="0" err="1">
                <a:latin typeface="Arial" pitchFamily="34" charset="0"/>
                <a:cs typeface="Arial" pitchFamily="34" charset="0"/>
              </a:rPr>
              <a:t>chị</a:t>
            </a:r>
            <a:r>
              <a:rPr lang="en-US" sz="2800" dirty="0">
                <a:latin typeface="Arial" pitchFamily="34" charset="0"/>
                <a:cs typeface="Arial" pitchFamily="34" charset="0"/>
              </a:rPr>
              <a:t> </a:t>
            </a:r>
            <a:r>
              <a:rPr lang="en-US" sz="2800" dirty="0" err="1">
                <a:latin typeface="Arial" pitchFamily="34" charset="0"/>
                <a:cs typeface="Arial" pitchFamily="34" charset="0"/>
              </a:rPr>
              <a:t>Hoa</a:t>
            </a:r>
            <a:r>
              <a:rPr lang="en-US" sz="2800" dirty="0">
                <a:latin typeface="Arial" pitchFamily="34" charset="0"/>
                <a:cs typeface="Arial" pitchFamily="34" charset="0"/>
              </a:rPr>
              <a:t> </a:t>
            </a:r>
            <a:r>
              <a:rPr lang="en-US" sz="2800" dirty="0" err="1">
                <a:latin typeface="Arial" pitchFamily="34" charset="0"/>
                <a:cs typeface="Arial" pitchFamily="34" charset="0"/>
              </a:rPr>
              <a:t>được</a:t>
            </a:r>
            <a:r>
              <a:rPr lang="en-US" sz="2800" dirty="0">
                <a:latin typeface="Arial" pitchFamily="34" charset="0"/>
                <a:cs typeface="Arial" pitchFamily="34" charset="0"/>
              </a:rPr>
              <a:t> </a:t>
            </a:r>
            <a:r>
              <a:rPr lang="en-US" sz="2800" dirty="0" err="1">
                <a:latin typeface="Arial" pitchFamily="34" charset="0"/>
                <a:cs typeface="Arial" pitchFamily="34" charset="0"/>
              </a:rPr>
              <a:t>hưởng</a:t>
            </a:r>
            <a:r>
              <a:rPr lang="en-US" sz="2800" dirty="0">
                <a:latin typeface="Arial" pitchFamily="34" charset="0"/>
                <a:cs typeface="Arial" pitchFamily="34" charset="0"/>
              </a:rPr>
              <a:t> </a:t>
            </a:r>
            <a:r>
              <a:rPr lang="en-US" sz="2800" dirty="0" err="1">
                <a:latin typeface="Arial" pitchFamily="34" charset="0"/>
                <a:cs typeface="Arial" pitchFamily="34" charset="0"/>
              </a:rPr>
              <a:t>chế</a:t>
            </a:r>
            <a:r>
              <a:rPr lang="en-US" sz="2800" dirty="0">
                <a:latin typeface="Arial" pitchFamily="34" charset="0"/>
                <a:cs typeface="Arial" pitchFamily="34" charset="0"/>
              </a:rPr>
              <a:t> </a:t>
            </a:r>
            <a:r>
              <a:rPr lang="en-US" sz="2800" dirty="0" err="1">
                <a:latin typeface="Arial" pitchFamily="34" charset="0"/>
                <a:cs typeface="Arial" pitchFamily="34" charset="0"/>
              </a:rPr>
              <a:t>độ</a:t>
            </a:r>
            <a:r>
              <a:rPr lang="en-US" sz="2800" dirty="0">
                <a:latin typeface="Arial" pitchFamily="34" charset="0"/>
                <a:cs typeface="Arial" pitchFamily="34" charset="0"/>
              </a:rPr>
              <a:t> </a:t>
            </a:r>
            <a:r>
              <a:rPr lang="en-US" sz="2800" dirty="0" err="1">
                <a:latin typeface="Arial" pitchFamily="34" charset="0"/>
                <a:cs typeface="Arial" pitchFamily="34" charset="0"/>
              </a:rPr>
              <a:t>như</a:t>
            </a:r>
            <a:r>
              <a:rPr lang="en-US" sz="2800" dirty="0">
                <a:latin typeface="Arial" pitchFamily="34" charset="0"/>
                <a:cs typeface="Arial" pitchFamily="34" charset="0"/>
              </a:rPr>
              <a:t> </a:t>
            </a:r>
            <a:r>
              <a:rPr lang="en-US" sz="2800" dirty="0" err="1">
                <a:latin typeface="Arial" pitchFamily="34" charset="0"/>
                <a:cs typeface="Arial" pitchFamily="34" charset="0"/>
              </a:rPr>
              <a:t>thế</a:t>
            </a:r>
            <a:r>
              <a:rPr lang="en-US" sz="2800" dirty="0">
                <a:latin typeface="Arial" pitchFamily="34" charset="0"/>
                <a:cs typeface="Arial" pitchFamily="34" charset="0"/>
              </a:rPr>
              <a:t> </a:t>
            </a:r>
            <a:r>
              <a:rPr lang="en-US" sz="2800" dirty="0" err="1">
                <a:latin typeface="Arial" pitchFamily="34" charset="0"/>
                <a:cs typeface="Arial" pitchFamily="34" charset="0"/>
              </a:rPr>
              <a:t>nào</a:t>
            </a:r>
            <a:r>
              <a:rPr lang="en-US" sz="2800" dirty="0">
                <a:latin typeface="Arial" pitchFamily="34" charset="0"/>
                <a:cs typeface="Arial" pitchFamily="34" charset="0"/>
              </a:rPr>
              <a:t>?</a:t>
            </a:r>
          </a:p>
        </p:txBody>
      </p:sp>
    </p:spTree>
    <p:extLst>
      <p:ext uri="{BB962C8B-B14F-4D97-AF65-F5344CB8AC3E}">
        <p14:creationId xmlns:p14="http://schemas.microsoft.com/office/powerpoint/2010/main" val="2187500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6</a:t>
            </a:r>
          </a:p>
        </p:txBody>
      </p:sp>
      <p:sp>
        <p:nvSpPr>
          <p:cNvPr id="6" name="Snip Diagonal Corner Rectangle 5"/>
          <p:cNvSpPr/>
          <p:nvPr/>
        </p:nvSpPr>
        <p:spPr>
          <a:xfrm>
            <a:off x="0" y="990600"/>
            <a:ext cx="9144000" cy="56388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800" dirty="0" err="1"/>
              <a:t>Ngày</a:t>
            </a:r>
            <a:r>
              <a:rPr lang="en-US" sz="2800" dirty="0"/>
              <a:t> 15/3/2010 </a:t>
            </a:r>
            <a:r>
              <a:rPr lang="en-US" sz="2800" dirty="0" err="1"/>
              <a:t>chị</a:t>
            </a:r>
            <a:r>
              <a:rPr lang="en-US" sz="2800" dirty="0"/>
              <a:t> </a:t>
            </a:r>
            <a:r>
              <a:rPr lang="en-US" sz="2800" dirty="0" err="1"/>
              <a:t>Hoa</a:t>
            </a:r>
            <a:r>
              <a:rPr lang="en-US" sz="2800" dirty="0"/>
              <a:t> </a:t>
            </a:r>
            <a:r>
              <a:rPr lang="en-US" sz="2800" dirty="0" err="1"/>
              <a:t>ký</a:t>
            </a:r>
            <a:r>
              <a:rPr lang="en-US" sz="2800" dirty="0"/>
              <a:t> </a:t>
            </a:r>
            <a:r>
              <a:rPr lang="en-US" sz="2800" dirty="0" err="1"/>
              <a:t>hợp</a:t>
            </a:r>
            <a:r>
              <a:rPr lang="en-US" sz="2800" dirty="0"/>
              <a:t> </a:t>
            </a:r>
            <a:r>
              <a:rPr lang="en-US" sz="2800" dirty="0" err="1"/>
              <a:t>đồng</a:t>
            </a:r>
            <a:r>
              <a:rPr lang="en-US" sz="2800" dirty="0"/>
              <a:t> </a:t>
            </a:r>
            <a:r>
              <a:rPr lang="en-US" sz="2800" dirty="0" err="1"/>
              <a:t>lao</a:t>
            </a:r>
            <a:r>
              <a:rPr lang="en-US" sz="2800" dirty="0"/>
              <a:t> </a:t>
            </a:r>
            <a:r>
              <a:rPr lang="en-US" sz="2800" dirty="0" err="1"/>
              <a:t>động</a:t>
            </a:r>
            <a:r>
              <a:rPr lang="en-US" sz="2800" dirty="0"/>
              <a:t> 12 </a:t>
            </a:r>
            <a:r>
              <a:rPr lang="en-US" sz="2800" dirty="0" err="1"/>
              <a:t>tháng</a:t>
            </a:r>
            <a:r>
              <a:rPr lang="en-US" sz="2800" dirty="0"/>
              <a:t> </a:t>
            </a:r>
            <a:r>
              <a:rPr lang="en-US" sz="2800" dirty="0" err="1"/>
              <a:t>với</a:t>
            </a:r>
            <a:r>
              <a:rPr lang="en-US" sz="2800" dirty="0"/>
              <a:t> </a:t>
            </a:r>
            <a:r>
              <a:rPr lang="en-US" sz="2800" dirty="0" err="1"/>
              <a:t>công</a:t>
            </a:r>
            <a:r>
              <a:rPr lang="en-US" sz="2800" dirty="0"/>
              <a:t> </a:t>
            </a:r>
            <a:r>
              <a:rPr lang="en-US" sz="2800" dirty="0" err="1"/>
              <a:t>ty</a:t>
            </a:r>
            <a:r>
              <a:rPr lang="en-US" sz="2800" dirty="0"/>
              <a:t> A. </a:t>
            </a:r>
            <a:r>
              <a:rPr lang="en-US" sz="2800" dirty="0" err="1"/>
              <a:t>Đến</a:t>
            </a:r>
            <a:r>
              <a:rPr lang="en-US" sz="2800" dirty="0"/>
              <a:t> </a:t>
            </a:r>
            <a:r>
              <a:rPr lang="en-US" sz="2800" dirty="0" err="1"/>
              <a:t>ngày</a:t>
            </a:r>
            <a:r>
              <a:rPr lang="en-US" sz="2800" dirty="0"/>
              <a:t> </a:t>
            </a:r>
            <a:r>
              <a:rPr lang="en-US" sz="2800" dirty="0" smtClean="0"/>
              <a:t>1/3/2011</a:t>
            </a:r>
            <a:r>
              <a:rPr lang="en-US" sz="2800" dirty="0"/>
              <a:t>, </a:t>
            </a:r>
            <a:r>
              <a:rPr lang="en-US" sz="2800" dirty="0" err="1"/>
              <a:t>công</a:t>
            </a:r>
            <a:r>
              <a:rPr lang="en-US" sz="2800" dirty="0"/>
              <a:t> </a:t>
            </a:r>
            <a:r>
              <a:rPr lang="en-US" sz="2800" dirty="0" err="1"/>
              <a:t>ty</a:t>
            </a:r>
            <a:r>
              <a:rPr lang="en-US" sz="2800" dirty="0"/>
              <a:t> A </a:t>
            </a:r>
            <a:r>
              <a:rPr lang="en-US" sz="2800" dirty="0" err="1"/>
              <a:t>báo</a:t>
            </a:r>
            <a:r>
              <a:rPr lang="en-US" sz="2800" dirty="0"/>
              <a:t> </a:t>
            </a:r>
            <a:r>
              <a:rPr lang="en-US" sz="2800" dirty="0" err="1"/>
              <a:t>với</a:t>
            </a:r>
            <a:r>
              <a:rPr lang="en-US" sz="2800" dirty="0"/>
              <a:t> </a:t>
            </a:r>
            <a:r>
              <a:rPr lang="en-US" sz="2800" dirty="0" err="1"/>
              <a:t>chị</a:t>
            </a:r>
            <a:r>
              <a:rPr lang="en-US" sz="2800" dirty="0"/>
              <a:t> </a:t>
            </a:r>
            <a:r>
              <a:rPr lang="en-US" sz="2800" dirty="0" err="1"/>
              <a:t>Hoa</a:t>
            </a:r>
            <a:r>
              <a:rPr lang="en-US" sz="2800" dirty="0"/>
              <a:t> </a:t>
            </a:r>
            <a:r>
              <a:rPr lang="en-US" sz="2800" dirty="0" smtClean="0"/>
              <a:t>(</a:t>
            </a:r>
            <a:r>
              <a:rPr lang="en-US" sz="2800" dirty="0" err="1" smtClean="0"/>
              <a:t>bằng</a:t>
            </a:r>
            <a:r>
              <a:rPr lang="en-US" sz="2800" dirty="0" smtClean="0"/>
              <a:t> </a:t>
            </a:r>
            <a:r>
              <a:rPr lang="en-US" sz="2800" dirty="0" err="1" smtClean="0"/>
              <a:t>văn</a:t>
            </a:r>
            <a:r>
              <a:rPr lang="en-US" sz="2800" dirty="0" smtClean="0"/>
              <a:t> </a:t>
            </a:r>
            <a:r>
              <a:rPr lang="en-US" sz="2800" dirty="0" err="1" smtClean="0"/>
              <a:t>bản</a:t>
            </a:r>
            <a:r>
              <a:rPr lang="en-US" sz="2800" dirty="0" smtClean="0"/>
              <a:t>)</a:t>
            </a:r>
            <a:r>
              <a:rPr lang="en-US" sz="2800" dirty="0" err="1" smtClean="0"/>
              <a:t>là</a:t>
            </a:r>
            <a:r>
              <a:rPr lang="en-US" sz="2800" dirty="0" smtClean="0"/>
              <a:t> </a:t>
            </a:r>
            <a:r>
              <a:rPr lang="en-US" sz="2800" dirty="0"/>
              <a:t>“</a:t>
            </a:r>
            <a:r>
              <a:rPr lang="en-US" sz="2800" dirty="0" err="1"/>
              <a:t>ngày</a:t>
            </a:r>
            <a:r>
              <a:rPr lang="en-US" sz="2800" dirty="0"/>
              <a:t> </a:t>
            </a:r>
            <a:r>
              <a:rPr lang="en-US" sz="2800" dirty="0" smtClean="0"/>
              <a:t>16/3/2011 </a:t>
            </a:r>
            <a:r>
              <a:rPr lang="en-US" sz="2800" dirty="0" err="1"/>
              <a:t>chị</a:t>
            </a:r>
            <a:r>
              <a:rPr lang="en-US" sz="2800" dirty="0"/>
              <a:t> </a:t>
            </a:r>
            <a:r>
              <a:rPr lang="en-US" sz="2800" dirty="0" err="1"/>
              <a:t>Hoa</a:t>
            </a:r>
            <a:r>
              <a:rPr lang="en-US" sz="2800" dirty="0"/>
              <a:t> </a:t>
            </a:r>
            <a:r>
              <a:rPr lang="en-US" sz="2800" dirty="0" err="1"/>
              <a:t>đến</a:t>
            </a:r>
            <a:r>
              <a:rPr lang="en-US" sz="2800" dirty="0"/>
              <a:t> </a:t>
            </a:r>
            <a:r>
              <a:rPr lang="en-US" sz="2800" dirty="0" err="1"/>
              <a:t>công</a:t>
            </a:r>
            <a:r>
              <a:rPr lang="en-US" sz="2800" dirty="0"/>
              <a:t> </a:t>
            </a:r>
            <a:r>
              <a:rPr lang="en-US" sz="2800" dirty="0" err="1"/>
              <a:t>ty</a:t>
            </a:r>
            <a:r>
              <a:rPr lang="en-US" sz="2800" dirty="0"/>
              <a:t> </a:t>
            </a:r>
            <a:r>
              <a:rPr lang="en-US" sz="2800" dirty="0" err="1"/>
              <a:t>để</a:t>
            </a:r>
            <a:r>
              <a:rPr lang="en-US" sz="2800" dirty="0"/>
              <a:t> </a:t>
            </a:r>
            <a:r>
              <a:rPr lang="en-US" sz="2800" dirty="0" err="1"/>
              <a:t>làm</a:t>
            </a:r>
            <a:r>
              <a:rPr lang="en-US" sz="2800" dirty="0"/>
              <a:t> </a:t>
            </a:r>
            <a:r>
              <a:rPr lang="en-US" sz="2800" dirty="0" err="1"/>
              <a:t>thủ</a:t>
            </a:r>
            <a:r>
              <a:rPr lang="en-US" sz="2800" dirty="0"/>
              <a:t> </a:t>
            </a:r>
            <a:r>
              <a:rPr lang="en-US" sz="2800" dirty="0" err="1"/>
              <a:t>tục</a:t>
            </a:r>
            <a:r>
              <a:rPr lang="en-US" sz="2800" dirty="0"/>
              <a:t> </a:t>
            </a:r>
            <a:r>
              <a:rPr lang="en-US" sz="2800" dirty="0" err="1"/>
              <a:t>chấm</a:t>
            </a:r>
            <a:r>
              <a:rPr lang="en-US" sz="2800" dirty="0"/>
              <a:t> </a:t>
            </a:r>
            <a:r>
              <a:rPr lang="en-US" sz="2800" dirty="0" err="1"/>
              <a:t>dứt</a:t>
            </a:r>
            <a:r>
              <a:rPr lang="en-US" sz="2800" dirty="0"/>
              <a:t> </a:t>
            </a:r>
            <a:r>
              <a:rPr lang="en-US" sz="2800" dirty="0" err="1"/>
              <a:t>hợp</a:t>
            </a:r>
            <a:r>
              <a:rPr lang="en-US" sz="2800" dirty="0"/>
              <a:t> </a:t>
            </a:r>
            <a:r>
              <a:rPr lang="en-US" sz="2800" dirty="0" err="1"/>
              <a:t>đồng</a:t>
            </a:r>
            <a:r>
              <a:rPr lang="en-US" sz="2800" dirty="0"/>
              <a:t>”, </a:t>
            </a:r>
            <a:r>
              <a:rPr lang="en-US" sz="2800" dirty="0" err="1"/>
              <a:t>lúc</a:t>
            </a:r>
            <a:r>
              <a:rPr lang="en-US" sz="2800" dirty="0"/>
              <a:t> </a:t>
            </a:r>
            <a:r>
              <a:rPr lang="en-US" sz="2800" dirty="0" err="1"/>
              <a:t>ấy</a:t>
            </a:r>
            <a:r>
              <a:rPr lang="en-US" sz="2800" dirty="0"/>
              <a:t> </a:t>
            </a:r>
            <a:r>
              <a:rPr lang="en-US" sz="2800" dirty="0" err="1"/>
              <a:t>chị</a:t>
            </a:r>
            <a:r>
              <a:rPr lang="en-US" sz="2800" dirty="0"/>
              <a:t> </a:t>
            </a:r>
            <a:r>
              <a:rPr lang="en-US" sz="2800" dirty="0" err="1"/>
              <a:t>Hoa</a:t>
            </a:r>
            <a:r>
              <a:rPr lang="en-US" sz="2800" dirty="0"/>
              <a:t> </a:t>
            </a:r>
            <a:r>
              <a:rPr lang="en-US" sz="2800" dirty="0" err="1"/>
              <a:t>đang</a:t>
            </a:r>
            <a:r>
              <a:rPr lang="en-US" sz="2800" dirty="0"/>
              <a:t> </a:t>
            </a:r>
            <a:r>
              <a:rPr lang="en-US" sz="2800" dirty="0" err="1"/>
              <a:t>mang</a:t>
            </a:r>
            <a:r>
              <a:rPr lang="en-US" sz="2800" dirty="0"/>
              <a:t> </a:t>
            </a:r>
            <a:r>
              <a:rPr lang="en-US" sz="2800" dirty="0" err="1"/>
              <a:t>thai</a:t>
            </a:r>
            <a:r>
              <a:rPr lang="en-US" sz="2800" dirty="0"/>
              <a:t> 6 </a:t>
            </a:r>
            <a:r>
              <a:rPr lang="en-US" sz="2800" dirty="0" err="1"/>
              <a:t>tháng</a:t>
            </a:r>
            <a:r>
              <a:rPr lang="en-US" sz="2800" dirty="0"/>
              <a:t>. </a:t>
            </a:r>
          </a:p>
          <a:p>
            <a:r>
              <a:rPr lang="en-US" sz="2800" dirty="0" err="1"/>
              <a:t>Bằng</a:t>
            </a:r>
            <a:r>
              <a:rPr lang="en-US" sz="2800" dirty="0"/>
              <a:t> </a:t>
            </a:r>
            <a:r>
              <a:rPr lang="en-US" sz="2800" dirty="0" err="1"/>
              <a:t>kiến</a:t>
            </a:r>
            <a:r>
              <a:rPr lang="en-US" sz="2800" dirty="0"/>
              <a:t> </a:t>
            </a:r>
            <a:r>
              <a:rPr lang="en-US" sz="2800" dirty="0" err="1"/>
              <a:t>thức</a:t>
            </a:r>
            <a:r>
              <a:rPr lang="en-US" sz="2800" dirty="0"/>
              <a:t> </a:t>
            </a:r>
            <a:r>
              <a:rPr lang="en-US" sz="2800" dirty="0" err="1"/>
              <a:t>đã</a:t>
            </a:r>
            <a:r>
              <a:rPr lang="en-US" sz="2800" dirty="0"/>
              <a:t> </a:t>
            </a:r>
            <a:r>
              <a:rPr lang="en-US" sz="2800" dirty="0" err="1"/>
              <a:t>học</a:t>
            </a:r>
            <a:r>
              <a:rPr lang="en-US" sz="2800" dirty="0"/>
              <a:t> </a:t>
            </a:r>
            <a:r>
              <a:rPr lang="en-US" sz="2800" dirty="0" err="1"/>
              <a:t>anh</a:t>
            </a:r>
            <a:r>
              <a:rPr lang="en-US" sz="2800" dirty="0"/>
              <a:t>/</a:t>
            </a:r>
            <a:r>
              <a:rPr lang="en-US" sz="2800" dirty="0" err="1"/>
              <a:t>chị</a:t>
            </a:r>
            <a:r>
              <a:rPr lang="en-US" sz="2800" dirty="0"/>
              <a:t> </a:t>
            </a:r>
            <a:r>
              <a:rPr lang="en-US" sz="2800" dirty="0" err="1"/>
              <a:t>cho</a:t>
            </a:r>
            <a:r>
              <a:rPr lang="en-US" sz="2800" dirty="0"/>
              <a:t> </a:t>
            </a:r>
            <a:r>
              <a:rPr lang="en-US" sz="2800" dirty="0" err="1"/>
              <a:t>biết</a:t>
            </a:r>
            <a:r>
              <a:rPr lang="en-US" sz="2800" dirty="0"/>
              <a:t>:</a:t>
            </a:r>
          </a:p>
          <a:p>
            <a:r>
              <a:rPr lang="en-US" sz="2800" dirty="0"/>
              <a:t>a/ </a:t>
            </a:r>
            <a:r>
              <a:rPr lang="en-US" sz="2800" dirty="0" err="1"/>
              <a:t>Công</a:t>
            </a:r>
            <a:r>
              <a:rPr lang="en-US" sz="2800" dirty="0"/>
              <a:t> </a:t>
            </a:r>
            <a:r>
              <a:rPr lang="en-US" sz="2800" dirty="0" err="1"/>
              <a:t>ty</a:t>
            </a:r>
            <a:r>
              <a:rPr lang="en-US" sz="2800" dirty="0"/>
              <a:t> A </a:t>
            </a:r>
            <a:r>
              <a:rPr lang="en-US" sz="2800" dirty="0" err="1"/>
              <a:t>chấm</a:t>
            </a:r>
            <a:r>
              <a:rPr lang="en-US" sz="2800" dirty="0"/>
              <a:t> </a:t>
            </a:r>
            <a:r>
              <a:rPr lang="en-US" sz="2800" dirty="0" err="1"/>
              <a:t>dứt</a:t>
            </a:r>
            <a:r>
              <a:rPr lang="en-US" sz="2800" dirty="0"/>
              <a:t> </a:t>
            </a:r>
            <a:r>
              <a:rPr lang="en-US" sz="2800" dirty="0" err="1"/>
              <a:t>hợp</a:t>
            </a:r>
            <a:r>
              <a:rPr lang="en-US" sz="2800" dirty="0"/>
              <a:t> </a:t>
            </a:r>
            <a:r>
              <a:rPr lang="en-US" sz="2800" dirty="0" err="1"/>
              <a:t>đồng</a:t>
            </a:r>
            <a:r>
              <a:rPr lang="en-US" sz="2800" dirty="0"/>
              <a:t> </a:t>
            </a:r>
            <a:r>
              <a:rPr lang="en-US" sz="2800" dirty="0" err="1"/>
              <a:t>lao</a:t>
            </a:r>
            <a:r>
              <a:rPr lang="en-US" sz="2800" dirty="0"/>
              <a:t> </a:t>
            </a:r>
            <a:r>
              <a:rPr lang="en-US" sz="2800" dirty="0" err="1"/>
              <a:t>động</a:t>
            </a:r>
            <a:r>
              <a:rPr lang="en-US" sz="2800" dirty="0"/>
              <a:t> </a:t>
            </a:r>
            <a:r>
              <a:rPr lang="en-US" sz="2800" dirty="0" err="1"/>
              <a:t>đối</a:t>
            </a:r>
            <a:r>
              <a:rPr lang="en-US" sz="2800" dirty="0"/>
              <a:t> </a:t>
            </a:r>
            <a:r>
              <a:rPr lang="en-US" sz="2800" dirty="0" err="1"/>
              <a:t>với</a:t>
            </a:r>
            <a:r>
              <a:rPr lang="en-US" sz="2800" dirty="0"/>
              <a:t> </a:t>
            </a:r>
            <a:r>
              <a:rPr lang="en-US" sz="2800" dirty="0" err="1"/>
              <a:t>chị</a:t>
            </a:r>
            <a:r>
              <a:rPr lang="en-US" sz="2800" dirty="0"/>
              <a:t> </a:t>
            </a:r>
            <a:r>
              <a:rPr lang="en-US" sz="2800" dirty="0" err="1"/>
              <a:t>Hoa</a:t>
            </a:r>
            <a:r>
              <a:rPr lang="en-US" sz="2800" dirty="0"/>
              <a:t> </a:t>
            </a:r>
            <a:r>
              <a:rPr lang="en-US" sz="2800" dirty="0" err="1"/>
              <a:t>có</a:t>
            </a:r>
            <a:r>
              <a:rPr lang="en-US" sz="2800" dirty="0"/>
              <a:t> vi </a:t>
            </a:r>
            <a:r>
              <a:rPr lang="en-US" sz="2800" dirty="0" err="1"/>
              <a:t>phạm</a:t>
            </a:r>
            <a:r>
              <a:rPr lang="en-US" sz="2800" dirty="0"/>
              <a:t> </a:t>
            </a:r>
            <a:r>
              <a:rPr lang="en-US" sz="2800" dirty="0" err="1"/>
              <a:t>pháp</a:t>
            </a:r>
            <a:r>
              <a:rPr lang="en-US" sz="2800" dirty="0"/>
              <a:t> </a:t>
            </a:r>
            <a:r>
              <a:rPr lang="en-US" sz="2800" dirty="0" err="1"/>
              <a:t>luật</a:t>
            </a:r>
            <a:r>
              <a:rPr lang="en-US" sz="2800" dirty="0"/>
              <a:t> </a:t>
            </a:r>
            <a:r>
              <a:rPr lang="en-US" sz="2800" dirty="0" err="1"/>
              <a:t>lao</a:t>
            </a:r>
            <a:r>
              <a:rPr lang="en-US" sz="2800" dirty="0"/>
              <a:t> </a:t>
            </a:r>
            <a:r>
              <a:rPr lang="en-US" sz="2800" dirty="0" err="1"/>
              <a:t>động</a:t>
            </a:r>
            <a:r>
              <a:rPr lang="en-US" sz="2800" dirty="0"/>
              <a:t> </a:t>
            </a:r>
            <a:r>
              <a:rPr lang="en-US" sz="2800" dirty="0" err="1"/>
              <a:t>đối</a:t>
            </a:r>
            <a:r>
              <a:rPr lang="en-US" sz="2800" dirty="0"/>
              <a:t> </a:t>
            </a:r>
            <a:r>
              <a:rPr lang="en-US" sz="2800" dirty="0" err="1"/>
              <a:t>với</a:t>
            </a:r>
            <a:r>
              <a:rPr lang="en-US" sz="2800" dirty="0"/>
              <a:t> </a:t>
            </a:r>
            <a:r>
              <a:rPr lang="en-US" sz="2800" dirty="0" err="1"/>
              <a:t>trường</a:t>
            </a:r>
            <a:r>
              <a:rPr lang="en-US" sz="2800" dirty="0"/>
              <a:t> </a:t>
            </a:r>
            <a:r>
              <a:rPr lang="en-US" sz="2800" dirty="0" err="1"/>
              <a:t>hợp</a:t>
            </a:r>
            <a:r>
              <a:rPr lang="en-US" sz="2800" dirty="0"/>
              <a:t> </a:t>
            </a:r>
            <a:r>
              <a:rPr lang="en-US" sz="2800" dirty="0" err="1"/>
              <a:t>lao</a:t>
            </a:r>
            <a:r>
              <a:rPr lang="en-US" sz="2800" dirty="0"/>
              <a:t> </a:t>
            </a:r>
            <a:r>
              <a:rPr lang="en-US" sz="2800" dirty="0" err="1"/>
              <a:t>động</a:t>
            </a:r>
            <a:r>
              <a:rPr lang="en-US" sz="2800" dirty="0"/>
              <a:t> </a:t>
            </a:r>
            <a:r>
              <a:rPr lang="en-US" sz="2800" dirty="0" err="1"/>
              <a:t>nữ</a:t>
            </a:r>
            <a:r>
              <a:rPr lang="en-US" sz="2800" dirty="0"/>
              <a:t> </a:t>
            </a:r>
            <a:r>
              <a:rPr lang="en-US" sz="2800" dirty="0" err="1"/>
              <a:t>đang</a:t>
            </a:r>
            <a:r>
              <a:rPr lang="en-US" sz="2800" dirty="0"/>
              <a:t> </a:t>
            </a:r>
            <a:r>
              <a:rPr lang="en-US" sz="2800" dirty="0" err="1"/>
              <a:t>mang</a:t>
            </a:r>
            <a:r>
              <a:rPr lang="en-US" sz="2800" dirty="0"/>
              <a:t> </a:t>
            </a:r>
            <a:r>
              <a:rPr lang="en-US" sz="2800" dirty="0" err="1"/>
              <a:t>thai</a:t>
            </a:r>
            <a:r>
              <a:rPr lang="en-US" sz="2800" dirty="0"/>
              <a:t> hay </a:t>
            </a:r>
            <a:r>
              <a:rPr lang="en-US" sz="2800" dirty="0" err="1"/>
              <a:t>không</a:t>
            </a:r>
            <a:r>
              <a:rPr lang="en-US" sz="2800" dirty="0"/>
              <a:t>? </a:t>
            </a:r>
            <a:r>
              <a:rPr lang="en-US" sz="2800" dirty="0" err="1"/>
              <a:t>Giải</a:t>
            </a:r>
            <a:r>
              <a:rPr lang="en-US" sz="2800" dirty="0"/>
              <a:t> </a:t>
            </a:r>
            <a:r>
              <a:rPr lang="en-US" sz="2800" dirty="0" err="1"/>
              <a:t>thích</a:t>
            </a:r>
            <a:r>
              <a:rPr lang="en-US" sz="2800" dirty="0"/>
              <a:t>?</a:t>
            </a:r>
          </a:p>
          <a:p>
            <a:r>
              <a:rPr lang="en-US" sz="2800" dirty="0"/>
              <a:t>b/ </a:t>
            </a:r>
            <a:r>
              <a:rPr lang="en-US" sz="2800" dirty="0" err="1"/>
              <a:t>Nếu</a:t>
            </a:r>
            <a:r>
              <a:rPr lang="en-US" sz="2800" dirty="0"/>
              <a:t> </a:t>
            </a:r>
            <a:r>
              <a:rPr lang="en-US" sz="2800" dirty="0" err="1"/>
              <a:t>chị</a:t>
            </a:r>
            <a:r>
              <a:rPr lang="en-US" sz="2800" dirty="0"/>
              <a:t> </a:t>
            </a:r>
            <a:r>
              <a:rPr lang="en-US" sz="2800" dirty="0" err="1"/>
              <a:t>Hoa</a:t>
            </a:r>
            <a:r>
              <a:rPr lang="en-US" sz="2800" dirty="0"/>
              <a:t> </a:t>
            </a:r>
            <a:r>
              <a:rPr lang="en-US" sz="2800" dirty="0" err="1"/>
              <a:t>không</a:t>
            </a:r>
            <a:r>
              <a:rPr lang="en-US" sz="2800" dirty="0"/>
              <a:t> </a:t>
            </a:r>
            <a:r>
              <a:rPr lang="en-US" sz="2800" dirty="0" err="1"/>
              <a:t>tiếp</a:t>
            </a:r>
            <a:r>
              <a:rPr lang="en-US" sz="2800" dirty="0"/>
              <a:t> </a:t>
            </a:r>
            <a:r>
              <a:rPr lang="en-US" sz="2800" dirty="0" err="1"/>
              <a:t>tục</a:t>
            </a:r>
            <a:r>
              <a:rPr lang="en-US" sz="2800" dirty="0"/>
              <a:t> </a:t>
            </a:r>
            <a:r>
              <a:rPr lang="en-US" sz="2800" dirty="0" err="1"/>
              <a:t>làm</a:t>
            </a:r>
            <a:r>
              <a:rPr lang="en-US" sz="2800" dirty="0"/>
              <a:t> </a:t>
            </a:r>
            <a:r>
              <a:rPr lang="en-US" sz="2800" dirty="0" err="1"/>
              <a:t>việc</a:t>
            </a:r>
            <a:r>
              <a:rPr lang="en-US" sz="2800" dirty="0"/>
              <a:t> </a:t>
            </a:r>
            <a:r>
              <a:rPr lang="en-US" sz="2800" dirty="0" err="1"/>
              <a:t>cho</a:t>
            </a:r>
            <a:r>
              <a:rPr lang="en-US" sz="2800" dirty="0"/>
              <a:t> </a:t>
            </a:r>
            <a:r>
              <a:rPr lang="en-US" sz="2800" dirty="0" err="1"/>
              <a:t>công</a:t>
            </a:r>
            <a:r>
              <a:rPr lang="en-US" sz="2800" dirty="0"/>
              <a:t> </a:t>
            </a:r>
            <a:r>
              <a:rPr lang="en-US" sz="2800" dirty="0" err="1"/>
              <a:t>ty</a:t>
            </a:r>
            <a:r>
              <a:rPr lang="en-US" sz="2800" dirty="0"/>
              <a:t> A, </a:t>
            </a:r>
            <a:r>
              <a:rPr lang="en-US" sz="2800" dirty="0" err="1"/>
              <a:t>thì</a:t>
            </a:r>
            <a:r>
              <a:rPr lang="en-US" sz="2800" dirty="0"/>
              <a:t> </a:t>
            </a:r>
            <a:r>
              <a:rPr lang="en-US" sz="2800" dirty="0" err="1"/>
              <a:t>những</a:t>
            </a:r>
            <a:r>
              <a:rPr lang="en-US" sz="2800" dirty="0"/>
              <a:t> </a:t>
            </a:r>
            <a:r>
              <a:rPr lang="en-US" sz="2800" dirty="0" err="1"/>
              <a:t>chế</a:t>
            </a:r>
            <a:r>
              <a:rPr lang="en-US" sz="2800" dirty="0"/>
              <a:t> </a:t>
            </a:r>
            <a:r>
              <a:rPr lang="en-US" sz="2800" dirty="0" err="1"/>
              <a:t>độ</a:t>
            </a:r>
            <a:r>
              <a:rPr lang="en-US" sz="2800" dirty="0"/>
              <a:t> </a:t>
            </a:r>
            <a:r>
              <a:rPr lang="en-US" sz="2800" dirty="0" err="1"/>
              <a:t>mà</a:t>
            </a:r>
            <a:r>
              <a:rPr lang="en-US" sz="2800" dirty="0"/>
              <a:t> </a:t>
            </a:r>
            <a:r>
              <a:rPr lang="en-US" sz="2800" dirty="0" err="1"/>
              <a:t>chị</a:t>
            </a:r>
            <a:r>
              <a:rPr lang="en-US" sz="2800" dirty="0"/>
              <a:t> </a:t>
            </a:r>
            <a:r>
              <a:rPr lang="en-US" sz="2800" dirty="0" err="1"/>
              <a:t>Hoa</a:t>
            </a:r>
            <a:r>
              <a:rPr lang="en-US" sz="2800" dirty="0"/>
              <a:t> </a:t>
            </a:r>
            <a:r>
              <a:rPr lang="en-US" sz="2800" dirty="0" err="1"/>
              <a:t>sẽ</a:t>
            </a:r>
            <a:r>
              <a:rPr lang="en-US" sz="2800" dirty="0"/>
              <a:t> </a:t>
            </a:r>
            <a:r>
              <a:rPr lang="en-US" sz="2800" dirty="0" err="1"/>
              <a:t>được</a:t>
            </a:r>
            <a:r>
              <a:rPr lang="en-US" sz="2800" dirty="0"/>
              <a:t> </a:t>
            </a:r>
            <a:r>
              <a:rPr lang="en-US" sz="2800" dirty="0" err="1"/>
              <a:t>hưởng</a:t>
            </a:r>
            <a:r>
              <a:rPr lang="en-US" sz="2800" dirty="0"/>
              <a:t> </a:t>
            </a:r>
            <a:r>
              <a:rPr lang="en-US" sz="2800" dirty="0" err="1"/>
              <a:t>như</a:t>
            </a:r>
            <a:r>
              <a:rPr lang="en-US" sz="2800" dirty="0"/>
              <a:t> </a:t>
            </a:r>
            <a:r>
              <a:rPr lang="en-US" sz="2800" dirty="0" err="1"/>
              <a:t>thế</a:t>
            </a:r>
            <a:r>
              <a:rPr lang="en-US" sz="2800" dirty="0"/>
              <a:t> </a:t>
            </a:r>
            <a:r>
              <a:rPr lang="en-US" sz="2800" dirty="0" err="1"/>
              <a:t>nào</a:t>
            </a:r>
            <a:r>
              <a:rPr lang="en-US" sz="2800" dirty="0"/>
              <a:t>?</a:t>
            </a:r>
          </a:p>
        </p:txBody>
      </p:sp>
    </p:spTree>
    <p:extLst>
      <p:ext uri="{BB962C8B-B14F-4D97-AF65-F5344CB8AC3E}">
        <p14:creationId xmlns:p14="http://schemas.microsoft.com/office/powerpoint/2010/main" val="3309157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7</a:t>
            </a:r>
          </a:p>
        </p:txBody>
      </p:sp>
      <p:sp>
        <p:nvSpPr>
          <p:cNvPr id="6" name="Snip Diagonal Corner Rectangle 5"/>
          <p:cNvSpPr/>
          <p:nvPr/>
        </p:nvSpPr>
        <p:spPr>
          <a:xfrm>
            <a:off x="0" y="990600"/>
            <a:ext cx="9144000" cy="5638800"/>
          </a:xfrm>
          <a:prstGeom prst="snip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sz="2800" dirty="0" err="1"/>
              <a:t>Bà</a:t>
            </a:r>
            <a:r>
              <a:rPr lang="en-US" sz="2800" dirty="0"/>
              <a:t> </a:t>
            </a:r>
            <a:r>
              <a:rPr lang="en-US" sz="2800" dirty="0" smtClean="0"/>
              <a:t>L </a:t>
            </a:r>
            <a:r>
              <a:rPr lang="en-US" sz="2800" dirty="0" err="1"/>
              <a:t>có</a:t>
            </a:r>
            <a:r>
              <a:rPr lang="en-US" sz="2800" dirty="0"/>
              <a:t> </a:t>
            </a:r>
            <a:r>
              <a:rPr lang="en-US" sz="2800" dirty="0" err="1"/>
              <a:t>tài</a:t>
            </a:r>
            <a:r>
              <a:rPr lang="en-US" sz="2800" dirty="0"/>
              <a:t> </a:t>
            </a:r>
            <a:r>
              <a:rPr lang="en-US" sz="2800" dirty="0" err="1"/>
              <a:t>sản</a:t>
            </a:r>
            <a:r>
              <a:rPr lang="en-US" sz="2800" dirty="0"/>
              <a:t> </a:t>
            </a:r>
            <a:r>
              <a:rPr lang="en-US" sz="2800" dirty="0" err="1"/>
              <a:t>riêng</a:t>
            </a:r>
            <a:r>
              <a:rPr lang="en-US" sz="2800" dirty="0"/>
              <a:t> </a:t>
            </a:r>
            <a:r>
              <a:rPr lang="en-US" sz="2800" dirty="0" err="1"/>
              <a:t>là</a:t>
            </a:r>
            <a:r>
              <a:rPr lang="en-US" sz="2800" dirty="0"/>
              <a:t> 30 </a:t>
            </a:r>
            <a:r>
              <a:rPr lang="en-US" sz="2800" dirty="0" err="1"/>
              <a:t>triệu</a:t>
            </a:r>
            <a:r>
              <a:rPr lang="en-US" sz="2800" dirty="0"/>
              <a:t> </a:t>
            </a:r>
            <a:r>
              <a:rPr lang="en-US" sz="2800" dirty="0" err="1"/>
              <a:t>đồng</a:t>
            </a:r>
            <a:r>
              <a:rPr lang="en-US" sz="2800" dirty="0"/>
              <a:t>, </a:t>
            </a:r>
            <a:r>
              <a:rPr lang="en-US" sz="2800" dirty="0" err="1"/>
              <a:t>và</a:t>
            </a:r>
            <a:r>
              <a:rPr lang="en-US" sz="2800" dirty="0"/>
              <a:t> </a:t>
            </a:r>
            <a:r>
              <a:rPr lang="en-US" sz="2800" dirty="0" err="1"/>
              <a:t>nợ</a:t>
            </a:r>
            <a:r>
              <a:rPr lang="en-US" sz="2800" dirty="0"/>
              <a:t> </a:t>
            </a:r>
            <a:r>
              <a:rPr lang="en-US" sz="2800" dirty="0" err="1"/>
              <a:t>bà</a:t>
            </a:r>
            <a:r>
              <a:rPr lang="en-US" sz="2800" dirty="0"/>
              <a:t> </a:t>
            </a:r>
            <a:r>
              <a:rPr lang="en-US" sz="2800" dirty="0" smtClean="0"/>
              <a:t>N </a:t>
            </a:r>
            <a:r>
              <a:rPr lang="en-US" sz="2800" dirty="0"/>
              <a:t>40 </a:t>
            </a:r>
            <a:r>
              <a:rPr lang="en-US" sz="2800" dirty="0" err="1"/>
              <a:t>triệu</a:t>
            </a:r>
            <a:r>
              <a:rPr lang="en-US" sz="2800" dirty="0"/>
              <a:t> </a:t>
            </a:r>
            <a:r>
              <a:rPr lang="en-US" sz="2800" dirty="0" err="1"/>
              <a:t>đồng</a:t>
            </a:r>
            <a:r>
              <a:rPr lang="en-US" sz="2800" dirty="0"/>
              <a:t> (</a:t>
            </a:r>
            <a:r>
              <a:rPr lang="en-US" sz="2800" dirty="0" err="1"/>
              <a:t>có</a:t>
            </a:r>
            <a:r>
              <a:rPr lang="en-US" sz="2800" dirty="0"/>
              <a:t> </a:t>
            </a:r>
            <a:r>
              <a:rPr lang="en-US" sz="2800" dirty="0" err="1"/>
              <a:t>giấy</a:t>
            </a:r>
            <a:r>
              <a:rPr lang="en-US" sz="2800" dirty="0"/>
              <a:t> </a:t>
            </a:r>
            <a:r>
              <a:rPr lang="en-US" sz="2800" dirty="0" err="1" smtClean="0"/>
              <a:t>mượn</a:t>
            </a:r>
            <a:r>
              <a:rPr lang="en-US" sz="2800" dirty="0" smtClean="0"/>
              <a:t> </a:t>
            </a:r>
            <a:r>
              <a:rPr lang="en-US" sz="2800" dirty="0" err="1"/>
              <a:t>nợ</a:t>
            </a:r>
            <a:r>
              <a:rPr lang="en-US" sz="2800" dirty="0"/>
              <a:t>), </a:t>
            </a:r>
            <a:r>
              <a:rPr lang="en-US" sz="2800" dirty="0" err="1"/>
              <a:t>ngày</a:t>
            </a:r>
            <a:r>
              <a:rPr lang="en-US" sz="2800" dirty="0"/>
              <a:t> 15/10/2012 </a:t>
            </a:r>
            <a:r>
              <a:rPr lang="en-US" sz="2800" dirty="0" err="1"/>
              <a:t>bà</a:t>
            </a:r>
            <a:r>
              <a:rPr lang="en-US" sz="2800" dirty="0"/>
              <a:t> </a:t>
            </a:r>
            <a:r>
              <a:rPr lang="en-US" sz="2800" dirty="0" smtClean="0"/>
              <a:t>L </a:t>
            </a:r>
            <a:r>
              <a:rPr lang="en-US" sz="2800" dirty="0" err="1"/>
              <a:t>chết</a:t>
            </a:r>
            <a:r>
              <a:rPr lang="en-US" sz="2800" dirty="0"/>
              <a:t> </a:t>
            </a:r>
            <a:r>
              <a:rPr lang="en-US" sz="2800" dirty="0" err="1"/>
              <a:t>không</a:t>
            </a:r>
            <a:r>
              <a:rPr lang="en-US" sz="2800" dirty="0"/>
              <a:t> </a:t>
            </a:r>
            <a:r>
              <a:rPr lang="en-US" sz="2800" dirty="0" err="1"/>
              <a:t>để</a:t>
            </a:r>
            <a:r>
              <a:rPr lang="en-US" sz="2800" dirty="0"/>
              <a:t> </a:t>
            </a:r>
            <a:r>
              <a:rPr lang="en-US" sz="2800" dirty="0" err="1"/>
              <a:t>lại</a:t>
            </a:r>
            <a:r>
              <a:rPr lang="en-US" sz="2800" dirty="0"/>
              <a:t> di </a:t>
            </a:r>
            <a:r>
              <a:rPr lang="en-US" sz="2800" dirty="0" err="1"/>
              <a:t>chúc</a:t>
            </a:r>
            <a:r>
              <a:rPr lang="en-US" sz="2800" dirty="0"/>
              <a:t>.</a:t>
            </a:r>
          </a:p>
          <a:p>
            <a:r>
              <a:rPr lang="en-US" sz="2800" dirty="0" err="1"/>
              <a:t>Bà</a:t>
            </a:r>
            <a:r>
              <a:rPr lang="en-US" sz="2800" dirty="0"/>
              <a:t> </a:t>
            </a:r>
            <a:r>
              <a:rPr lang="en-US" sz="2800" dirty="0" smtClean="0"/>
              <a:t>L </a:t>
            </a:r>
            <a:r>
              <a:rPr lang="en-US" sz="2800" dirty="0" err="1"/>
              <a:t>không</a:t>
            </a:r>
            <a:r>
              <a:rPr lang="en-US" sz="2800" dirty="0"/>
              <a:t> </a:t>
            </a:r>
            <a:r>
              <a:rPr lang="en-US" sz="2800" dirty="0" err="1"/>
              <a:t>có</a:t>
            </a:r>
            <a:r>
              <a:rPr lang="en-US" sz="2800" dirty="0"/>
              <a:t> </a:t>
            </a:r>
            <a:r>
              <a:rPr lang="en-US" sz="2800" dirty="0" err="1"/>
              <a:t>chồng</a:t>
            </a:r>
            <a:r>
              <a:rPr lang="en-US" sz="2800" dirty="0"/>
              <a:t>; </a:t>
            </a:r>
            <a:r>
              <a:rPr lang="en-US" sz="2800" dirty="0" err="1"/>
              <a:t>có</a:t>
            </a:r>
            <a:r>
              <a:rPr lang="en-US" sz="2800" dirty="0"/>
              <a:t> 2 con </a:t>
            </a:r>
            <a:r>
              <a:rPr lang="en-US" sz="2800" dirty="0" err="1"/>
              <a:t>nuôi</a:t>
            </a:r>
            <a:r>
              <a:rPr lang="en-US" sz="2800" dirty="0"/>
              <a:t> </a:t>
            </a:r>
            <a:r>
              <a:rPr lang="en-US" sz="2800" dirty="0" err="1"/>
              <a:t>đã</a:t>
            </a:r>
            <a:r>
              <a:rPr lang="en-US" sz="2800" dirty="0"/>
              <a:t> </a:t>
            </a:r>
            <a:r>
              <a:rPr lang="en-US" sz="2800" dirty="0" err="1"/>
              <a:t>có</a:t>
            </a:r>
            <a:r>
              <a:rPr lang="en-US" sz="2800" dirty="0"/>
              <a:t> </a:t>
            </a:r>
            <a:r>
              <a:rPr lang="en-US" sz="2800" dirty="0" err="1"/>
              <a:t>gia</a:t>
            </a:r>
            <a:r>
              <a:rPr lang="en-US" sz="2800" dirty="0"/>
              <a:t> </a:t>
            </a:r>
            <a:r>
              <a:rPr lang="en-US" sz="2800" dirty="0" err="1"/>
              <a:t>đình</a:t>
            </a:r>
            <a:r>
              <a:rPr lang="en-US" sz="2800" dirty="0"/>
              <a:t>, </a:t>
            </a:r>
            <a:r>
              <a:rPr lang="en-US" sz="2800" dirty="0" err="1"/>
              <a:t>sống</a:t>
            </a:r>
            <a:r>
              <a:rPr lang="en-US" sz="2800" dirty="0"/>
              <a:t> </a:t>
            </a:r>
            <a:r>
              <a:rPr lang="en-US" sz="2800" dirty="0" err="1"/>
              <a:t>riêng</a:t>
            </a:r>
            <a:r>
              <a:rPr lang="en-US" sz="2800" dirty="0"/>
              <a:t> </a:t>
            </a:r>
            <a:r>
              <a:rPr lang="en-US" sz="2800" dirty="0" err="1"/>
              <a:t>và</a:t>
            </a:r>
            <a:r>
              <a:rPr lang="en-US" sz="2800" dirty="0"/>
              <a:t> </a:t>
            </a:r>
            <a:r>
              <a:rPr lang="en-US" sz="2800" dirty="0" err="1"/>
              <a:t>rất</a:t>
            </a:r>
            <a:r>
              <a:rPr lang="en-US" sz="2800" dirty="0"/>
              <a:t> </a:t>
            </a:r>
            <a:r>
              <a:rPr lang="en-US" sz="2800" dirty="0" err="1"/>
              <a:t>giàu</a:t>
            </a:r>
            <a:r>
              <a:rPr lang="en-US" sz="2800" dirty="0"/>
              <a:t> </a:t>
            </a:r>
            <a:r>
              <a:rPr lang="en-US" sz="2800" dirty="0" err="1"/>
              <a:t>có</a:t>
            </a:r>
            <a:r>
              <a:rPr lang="en-US" sz="2800" dirty="0"/>
              <a:t> (</a:t>
            </a:r>
            <a:r>
              <a:rPr lang="en-US" sz="2800" dirty="0" err="1"/>
              <a:t>hai</a:t>
            </a:r>
            <a:r>
              <a:rPr lang="en-US" sz="2800" dirty="0"/>
              <a:t> con </a:t>
            </a:r>
            <a:r>
              <a:rPr lang="en-US" sz="2800" dirty="0" err="1"/>
              <a:t>nuôi</a:t>
            </a:r>
            <a:r>
              <a:rPr lang="en-US" sz="2800" dirty="0"/>
              <a:t> </a:t>
            </a:r>
            <a:r>
              <a:rPr lang="en-US" sz="2800" dirty="0" err="1" smtClean="0"/>
              <a:t>pháp</a:t>
            </a:r>
            <a:r>
              <a:rPr lang="en-US" sz="2800" dirty="0" smtClean="0"/>
              <a:t> </a:t>
            </a:r>
            <a:r>
              <a:rPr lang="en-US" sz="2800" dirty="0" err="1"/>
              <a:t>luật</a:t>
            </a:r>
            <a:r>
              <a:rPr lang="en-US" sz="2800" dirty="0"/>
              <a:t> </a:t>
            </a:r>
            <a:r>
              <a:rPr lang="en-US" sz="2800" dirty="0" err="1"/>
              <a:t>công</a:t>
            </a:r>
            <a:r>
              <a:rPr lang="en-US" sz="2800" dirty="0"/>
              <a:t> </a:t>
            </a:r>
            <a:r>
              <a:rPr lang="en-US" sz="2800" dirty="0" err="1"/>
              <a:t>nhận</a:t>
            </a:r>
            <a:r>
              <a:rPr lang="en-US" sz="2800" dirty="0"/>
              <a:t>); </a:t>
            </a:r>
            <a:r>
              <a:rPr lang="en-US" sz="2800" dirty="0" err="1"/>
              <a:t>và</a:t>
            </a:r>
            <a:r>
              <a:rPr lang="en-US" sz="2800" dirty="0"/>
              <a:t> 1 </a:t>
            </a:r>
            <a:r>
              <a:rPr lang="en-US" sz="2800" dirty="0" err="1"/>
              <a:t>người</a:t>
            </a:r>
            <a:r>
              <a:rPr lang="en-US" sz="2800" dirty="0"/>
              <a:t> </a:t>
            </a:r>
            <a:r>
              <a:rPr lang="en-US" sz="2800" dirty="0" err="1"/>
              <a:t>chị</a:t>
            </a:r>
            <a:r>
              <a:rPr lang="en-US" sz="2800" dirty="0"/>
              <a:t> </a:t>
            </a:r>
            <a:r>
              <a:rPr lang="en-US" sz="2800" dirty="0" err="1"/>
              <a:t>ruột</a:t>
            </a:r>
            <a:r>
              <a:rPr lang="en-US" sz="2800" dirty="0"/>
              <a:t> </a:t>
            </a:r>
            <a:r>
              <a:rPr lang="en-US" sz="2800" dirty="0" err="1"/>
              <a:t>rất</a:t>
            </a:r>
            <a:r>
              <a:rPr lang="en-US" sz="2800" dirty="0"/>
              <a:t> </a:t>
            </a:r>
            <a:r>
              <a:rPr lang="en-US" sz="2800" dirty="0" err="1"/>
              <a:t>nghèo</a:t>
            </a:r>
            <a:r>
              <a:rPr lang="en-US" sz="2800" dirty="0"/>
              <a:t> </a:t>
            </a:r>
            <a:r>
              <a:rPr lang="en-US" sz="2800" dirty="0" err="1"/>
              <a:t>là</a:t>
            </a:r>
            <a:r>
              <a:rPr lang="en-US" sz="2800" dirty="0"/>
              <a:t> </a:t>
            </a:r>
            <a:r>
              <a:rPr lang="en-US" sz="2800" dirty="0" err="1"/>
              <a:t>bà</a:t>
            </a:r>
            <a:r>
              <a:rPr lang="en-US" sz="2800" dirty="0"/>
              <a:t> B</a:t>
            </a:r>
            <a:r>
              <a:rPr lang="en-US" sz="2800" dirty="0" smtClean="0"/>
              <a:t>. </a:t>
            </a:r>
            <a:endParaRPr lang="en-US" sz="2800" dirty="0"/>
          </a:p>
          <a:p>
            <a:r>
              <a:rPr lang="en-US" sz="2800" dirty="0" err="1"/>
              <a:t>Hai</a:t>
            </a:r>
            <a:r>
              <a:rPr lang="en-US" sz="2800" dirty="0"/>
              <a:t> </a:t>
            </a:r>
            <a:r>
              <a:rPr lang="en-US" sz="2800" dirty="0" err="1"/>
              <a:t>người</a:t>
            </a:r>
            <a:r>
              <a:rPr lang="en-US" sz="2800" dirty="0"/>
              <a:t> con </a:t>
            </a:r>
            <a:r>
              <a:rPr lang="en-US" sz="2800" dirty="0" err="1"/>
              <a:t>tự</a:t>
            </a:r>
            <a:r>
              <a:rPr lang="en-US" sz="2800" dirty="0"/>
              <a:t> </a:t>
            </a:r>
            <a:r>
              <a:rPr lang="en-US" sz="2800" dirty="0" err="1"/>
              <a:t>nguyện</a:t>
            </a:r>
            <a:r>
              <a:rPr lang="en-US" sz="2800" dirty="0"/>
              <a:t> </a:t>
            </a:r>
            <a:r>
              <a:rPr lang="en-US" sz="2800" dirty="0" err="1"/>
              <a:t>sử</a:t>
            </a:r>
            <a:r>
              <a:rPr lang="en-US" sz="2800" dirty="0"/>
              <a:t> </a:t>
            </a:r>
            <a:r>
              <a:rPr lang="en-US" sz="2800" dirty="0" err="1"/>
              <a:t>dụng</a:t>
            </a:r>
            <a:r>
              <a:rPr lang="en-US" sz="2800" dirty="0"/>
              <a:t> </a:t>
            </a:r>
            <a:r>
              <a:rPr lang="en-US" sz="2800" dirty="0" err="1"/>
              <a:t>tiền</a:t>
            </a:r>
            <a:r>
              <a:rPr lang="en-US" sz="2800" dirty="0"/>
              <a:t> </a:t>
            </a:r>
            <a:r>
              <a:rPr lang="en-US" sz="2800" dirty="0" err="1"/>
              <a:t>của</a:t>
            </a:r>
            <a:r>
              <a:rPr lang="en-US" sz="2800" dirty="0"/>
              <a:t> </a:t>
            </a:r>
            <a:r>
              <a:rPr lang="en-US" sz="2800" dirty="0" err="1"/>
              <a:t>cá</a:t>
            </a:r>
            <a:r>
              <a:rPr lang="en-US" sz="2800" dirty="0"/>
              <a:t> </a:t>
            </a:r>
            <a:r>
              <a:rPr lang="en-US" sz="2800" dirty="0" err="1"/>
              <a:t>nhân</a:t>
            </a:r>
            <a:r>
              <a:rPr lang="en-US" sz="2800" dirty="0"/>
              <a:t> </a:t>
            </a:r>
            <a:r>
              <a:rPr lang="en-US" sz="2800" dirty="0" err="1"/>
              <a:t>mình</a:t>
            </a:r>
            <a:r>
              <a:rPr lang="en-US" sz="2800" dirty="0"/>
              <a:t> lo chi </a:t>
            </a:r>
            <a:r>
              <a:rPr lang="en-US" sz="2800" dirty="0" err="1"/>
              <a:t>phí</a:t>
            </a:r>
            <a:r>
              <a:rPr lang="en-US" sz="2800" dirty="0"/>
              <a:t> </a:t>
            </a:r>
            <a:r>
              <a:rPr lang="en-US" sz="2800" dirty="0" err="1"/>
              <a:t>mai</a:t>
            </a:r>
            <a:r>
              <a:rPr lang="en-US" sz="2800" dirty="0"/>
              <a:t> </a:t>
            </a:r>
            <a:r>
              <a:rPr lang="en-US" sz="2800" dirty="0" err="1"/>
              <a:t>táng</a:t>
            </a:r>
            <a:r>
              <a:rPr lang="en-US" sz="2800" dirty="0"/>
              <a:t> </a:t>
            </a:r>
            <a:r>
              <a:rPr lang="en-US" sz="2800" dirty="0" err="1"/>
              <a:t>cho</a:t>
            </a:r>
            <a:r>
              <a:rPr lang="en-US" sz="2800" dirty="0"/>
              <a:t> </a:t>
            </a:r>
            <a:r>
              <a:rPr lang="en-US" sz="2800" dirty="0" err="1"/>
              <a:t>mẹ</a:t>
            </a:r>
            <a:r>
              <a:rPr lang="en-US" sz="2800" dirty="0"/>
              <a:t> </a:t>
            </a:r>
            <a:endParaRPr lang="en-US" sz="2800" dirty="0" smtClean="0"/>
          </a:p>
          <a:p>
            <a:r>
              <a:rPr lang="en-US" sz="2800" dirty="0" err="1"/>
              <a:t>S</a:t>
            </a:r>
            <a:r>
              <a:rPr lang="en-US" sz="2800" dirty="0" err="1" smtClean="0"/>
              <a:t>au</a:t>
            </a:r>
            <a:r>
              <a:rPr lang="en-US" sz="2800" dirty="0" smtClean="0"/>
              <a:t> </a:t>
            </a:r>
            <a:r>
              <a:rPr lang="en-US" sz="2800" dirty="0" err="1"/>
              <a:t>khi</a:t>
            </a:r>
            <a:r>
              <a:rPr lang="en-US" sz="2800" dirty="0"/>
              <a:t> </a:t>
            </a:r>
            <a:r>
              <a:rPr lang="en-US" sz="2800" dirty="0" err="1"/>
              <a:t>bà</a:t>
            </a:r>
            <a:r>
              <a:rPr lang="en-US" sz="2800" dirty="0"/>
              <a:t> </a:t>
            </a:r>
            <a:r>
              <a:rPr lang="en-US" sz="2800" dirty="0" smtClean="0"/>
              <a:t>L </a:t>
            </a:r>
            <a:r>
              <a:rPr lang="en-US" sz="2800" dirty="0" err="1"/>
              <a:t>chết</a:t>
            </a:r>
            <a:r>
              <a:rPr lang="en-US" sz="2800" dirty="0"/>
              <a:t>, </a:t>
            </a:r>
            <a:r>
              <a:rPr lang="en-US" sz="2800" dirty="0" err="1"/>
              <a:t>bà</a:t>
            </a:r>
            <a:r>
              <a:rPr lang="en-US" sz="2800" dirty="0"/>
              <a:t> </a:t>
            </a:r>
            <a:r>
              <a:rPr lang="en-US" sz="2800" dirty="0" smtClean="0"/>
              <a:t>N </a:t>
            </a:r>
            <a:r>
              <a:rPr lang="en-US" sz="2800" dirty="0" err="1"/>
              <a:t>yêu</a:t>
            </a:r>
            <a:r>
              <a:rPr lang="en-US" sz="2800" dirty="0"/>
              <a:t> </a:t>
            </a:r>
            <a:r>
              <a:rPr lang="en-US" sz="2800" dirty="0" err="1"/>
              <a:t>cầu</a:t>
            </a:r>
            <a:r>
              <a:rPr lang="en-US" sz="2800" dirty="0"/>
              <a:t> 2 </a:t>
            </a:r>
            <a:r>
              <a:rPr lang="en-US" sz="2800" dirty="0" err="1"/>
              <a:t>người</a:t>
            </a:r>
            <a:r>
              <a:rPr lang="en-US" sz="2800" dirty="0"/>
              <a:t> con </a:t>
            </a:r>
            <a:r>
              <a:rPr lang="en-US" sz="2800" dirty="0" err="1"/>
              <a:t>của</a:t>
            </a:r>
            <a:r>
              <a:rPr lang="en-US" sz="2800" dirty="0"/>
              <a:t> </a:t>
            </a:r>
            <a:r>
              <a:rPr lang="en-US" sz="2800" dirty="0" err="1"/>
              <a:t>bà</a:t>
            </a:r>
            <a:r>
              <a:rPr lang="en-US" sz="2800" dirty="0"/>
              <a:t> </a:t>
            </a:r>
            <a:r>
              <a:rPr lang="en-US" sz="2800" dirty="0" smtClean="0"/>
              <a:t>L </a:t>
            </a:r>
            <a:r>
              <a:rPr lang="en-US" sz="2800" dirty="0" err="1"/>
              <a:t>thanh</a:t>
            </a:r>
            <a:r>
              <a:rPr lang="en-US" sz="2800" dirty="0"/>
              <a:t> </a:t>
            </a:r>
            <a:r>
              <a:rPr lang="en-US" sz="2800" dirty="0" err="1"/>
              <a:t>toán</a:t>
            </a:r>
            <a:r>
              <a:rPr lang="en-US" sz="2800" dirty="0"/>
              <a:t> </a:t>
            </a:r>
            <a:r>
              <a:rPr lang="en-US" sz="2800" dirty="0" err="1"/>
              <a:t>toàn</a:t>
            </a:r>
            <a:r>
              <a:rPr lang="en-US" sz="2800" dirty="0"/>
              <a:t> </a:t>
            </a:r>
            <a:r>
              <a:rPr lang="en-US" sz="2800" dirty="0" err="1"/>
              <a:t>bộ</a:t>
            </a:r>
            <a:r>
              <a:rPr lang="en-US" sz="2800" dirty="0"/>
              <a:t> </a:t>
            </a:r>
            <a:r>
              <a:rPr lang="en-US" sz="2800" dirty="0" err="1"/>
              <a:t>số</a:t>
            </a:r>
            <a:r>
              <a:rPr lang="en-US" sz="2800" dirty="0"/>
              <a:t> </a:t>
            </a:r>
            <a:r>
              <a:rPr lang="en-US" sz="2800" dirty="0" err="1"/>
              <a:t>nợ</a:t>
            </a:r>
            <a:r>
              <a:rPr lang="en-US" sz="2800" dirty="0"/>
              <a:t> </a:t>
            </a:r>
            <a:r>
              <a:rPr lang="en-US" sz="2800" dirty="0" err="1"/>
              <a:t>mà</a:t>
            </a:r>
            <a:r>
              <a:rPr lang="en-US" sz="2800" dirty="0"/>
              <a:t> </a:t>
            </a:r>
            <a:r>
              <a:rPr lang="en-US" sz="2800" dirty="0" err="1"/>
              <a:t>bà</a:t>
            </a:r>
            <a:r>
              <a:rPr lang="en-US" sz="2800" dirty="0"/>
              <a:t> </a:t>
            </a:r>
            <a:r>
              <a:rPr lang="en-US" sz="2800" dirty="0" smtClean="0"/>
              <a:t>L </a:t>
            </a:r>
            <a:r>
              <a:rPr lang="en-US" sz="2800" dirty="0" err="1"/>
              <a:t>đã</a:t>
            </a:r>
            <a:r>
              <a:rPr lang="en-US" sz="2800" dirty="0"/>
              <a:t> </a:t>
            </a:r>
            <a:r>
              <a:rPr lang="en-US" sz="2800" dirty="0" err="1"/>
              <a:t>mượn</a:t>
            </a:r>
            <a:r>
              <a:rPr lang="en-US" sz="2800" dirty="0"/>
              <a:t> (</a:t>
            </a:r>
            <a:r>
              <a:rPr lang="en-US" sz="2800" dirty="0" err="1"/>
              <a:t>là</a:t>
            </a:r>
            <a:r>
              <a:rPr lang="en-US" sz="2800" dirty="0"/>
              <a:t> 40 </a:t>
            </a:r>
            <a:r>
              <a:rPr lang="en-US" sz="2800" dirty="0" err="1"/>
              <a:t>triệu</a:t>
            </a:r>
            <a:r>
              <a:rPr lang="en-US" sz="2800" dirty="0"/>
              <a:t> </a:t>
            </a:r>
            <a:r>
              <a:rPr lang="en-US" sz="2800" dirty="0" err="1"/>
              <a:t>đồng</a:t>
            </a:r>
            <a:r>
              <a:rPr lang="en-US" sz="2800" dirty="0"/>
              <a:t>); </a:t>
            </a:r>
            <a:r>
              <a:rPr lang="en-US" sz="2800" dirty="0" err="1"/>
              <a:t>bà</a:t>
            </a:r>
            <a:r>
              <a:rPr lang="en-US" sz="2800" dirty="0"/>
              <a:t> </a:t>
            </a:r>
            <a:r>
              <a:rPr lang="en-US" sz="2800" dirty="0" smtClean="0"/>
              <a:t>B </a:t>
            </a:r>
            <a:r>
              <a:rPr lang="en-US" sz="2800" dirty="0" err="1"/>
              <a:t>yêu</a:t>
            </a:r>
            <a:r>
              <a:rPr lang="en-US" sz="2800" dirty="0"/>
              <a:t> </a:t>
            </a:r>
            <a:r>
              <a:rPr lang="en-US" sz="2800" dirty="0" err="1"/>
              <a:t>cầu</a:t>
            </a:r>
            <a:r>
              <a:rPr lang="en-US" sz="2800" dirty="0"/>
              <a:t> </a:t>
            </a:r>
            <a:r>
              <a:rPr lang="en-US" sz="2800" dirty="0" err="1"/>
              <a:t>chuyển</a:t>
            </a:r>
            <a:r>
              <a:rPr lang="en-US" sz="2800" dirty="0"/>
              <a:t> 30 </a:t>
            </a:r>
            <a:r>
              <a:rPr lang="en-US" sz="2800" dirty="0" err="1"/>
              <a:t>triệu</a:t>
            </a:r>
            <a:r>
              <a:rPr lang="en-US" sz="2800" dirty="0"/>
              <a:t> </a:t>
            </a:r>
            <a:r>
              <a:rPr lang="en-US" sz="2800" dirty="0" err="1"/>
              <a:t>đồng</a:t>
            </a:r>
            <a:r>
              <a:rPr lang="en-US" sz="2800" dirty="0"/>
              <a:t> </a:t>
            </a:r>
            <a:r>
              <a:rPr lang="en-US" sz="2800" dirty="0" err="1"/>
              <a:t>cho</a:t>
            </a:r>
            <a:r>
              <a:rPr lang="en-US" sz="2800" dirty="0"/>
              <a:t> </a:t>
            </a:r>
            <a:r>
              <a:rPr lang="en-US" sz="2800" dirty="0" err="1"/>
              <a:t>bà</a:t>
            </a:r>
            <a:r>
              <a:rPr lang="en-US" sz="2800" dirty="0"/>
              <a:t> (</a:t>
            </a:r>
            <a:r>
              <a:rPr lang="en-US" sz="2800" dirty="0" err="1"/>
              <a:t>bởi</a:t>
            </a:r>
            <a:r>
              <a:rPr lang="en-US" sz="2800" dirty="0"/>
              <a:t> </a:t>
            </a:r>
            <a:r>
              <a:rPr lang="en-US" sz="2800" dirty="0" err="1"/>
              <a:t>vì</a:t>
            </a:r>
            <a:r>
              <a:rPr lang="en-US" sz="2800" dirty="0"/>
              <a:t> </a:t>
            </a:r>
            <a:r>
              <a:rPr lang="en-US" sz="2800" dirty="0" err="1"/>
              <a:t>bà</a:t>
            </a:r>
            <a:r>
              <a:rPr lang="en-US" sz="2800" dirty="0"/>
              <a:t> </a:t>
            </a:r>
            <a:r>
              <a:rPr lang="en-US" sz="2800" dirty="0" smtClean="0"/>
              <a:t>B </a:t>
            </a:r>
            <a:r>
              <a:rPr lang="en-US" sz="2800" dirty="0" err="1"/>
              <a:t>là</a:t>
            </a:r>
            <a:r>
              <a:rPr lang="en-US" sz="2800" dirty="0"/>
              <a:t> </a:t>
            </a:r>
            <a:r>
              <a:rPr lang="en-US" sz="2800" dirty="0" err="1"/>
              <a:t>người</a:t>
            </a:r>
            <a:r>
              <a:rPr lang="en-US" sz="2800" dirty="0"/>
              <a:t> </a:t>
            </a:r>
            <a:r>
              <a:rPr lang="en-US" sz="2800" dirty="0" err="1"/>
              <a:t>thân</a:t>
            </a:r>
            <a:r>
              <a:rPr lang="en-US" sz="2800" dirty="0"/>
              <a:t> </a:t>
            </a:r>
            <a:r>
              <a:rPr lang="en-US" sz="2800" dirty="0" err="1"/>
              <a:t>duy</a:t>
            </a:r>
            <a:r>
              <a:rPr lang="en-US" sz="2800" dirty="0"/>
              <a:t> </a:t>
            </a:r>
            <a:r>
              <a:rPr lang="en-US" sz="2800" dirty="0" err="1"/>
              <a:t>nhất</a:t>
            </a:r>
            <a:r>
              <a:rPr lang="en-US" sz="2800" dirty="0"/>
              <a:t> </a:t>
            </a:r>
            <a:r>
              <a:rPr lang="en-US" sz="2800" dirty="0" err="1"/>
              <a:t>của</a:t>
            </a:r>
            <a:r>
              <a:rPr lang="en-US" sz="2800" dirty="0"/>
              <a:t> </a:t>
            </a:r>
            <a:r>
              <a:rPr lang="en-US" sz="2800" dirty="0" err="1"/>
              <a:t>bà</a:t>
            </a:r>
            <a:r>
              <a:rPr lang="en-US" sz="2800" dirty="0"/>
              <a:t> </a:t>
            </a:r>
            <a:r>
              <a:rPr lang="en-US" sz="2800" dirty="0" smtClean="0"/>
              <a:t>L). </a:t>
            </a:r>
            <a:endParaRPr lang="en-US" sz="2800" dirty="0"/>
          </a:p>
        </p:txBody>
      </p:sp>
    </p:spTree>
    <p:extLst>
      <p:ext uri="{BB962C8B-B14F-4D97-AF65-F5344CB8AC3E}">
        <p14:creationId xmlns:p14="http://schemas.microsoft.com/office/powerpoint/2010/main" val="3697372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7</a:t>
            </a:r>
          </a:p>
        </p:txBody>
      </p:sp>
      <p:sp>
        <p:nvSpPr>
          <p:cNvPr id="6" name="Snip Diagonal Corner Rectangle 5"/>
          <p:cNvSpPr/>
          <p:nvPr/>
        </p:nvSpPr>
        <p:spPr>
          <a:xfrm>
            <a:off x="0" y="990600"/>
            <a:ext cx="9144000" cy="5486400"/>
          </a:xfrm>
          <a:prstGeom prst="snip2DiagRect">
            <a:avLst/>
          </a:prstGeom>
        </p:spPr>
        <p:style>
          <a:lnRef idx="1">
            <a:schemeClr val="accent1"/>
          </a:lnRef>
          <a:fillRef idx="2">
            <a:schemeClr val="accent1"/>
          </a:fillRef>
          <a:effectRef idx="1">
            <a:schemeClr val="accent1"/>
          </a:effectRef>
          <a:fontRef idx="minor">
            <a:schemeClr val="dk1"/>
          </a:fontRef>
        </p:style>
        <p:txBody>
          <a:bodyPr rtlCol="0" anchor="ctr"/>
          <a:lstStyle/>
          <a:p>
            <a:r>
              <a:rPr lang="en-US" sz="2800" dirty="0" err="1" smtClean="0"/>
              <a:t>Bằng</a:t>
            </a:r>
            <a:r>
              <a:rPr lang="en-US" sz="2800" dirty="0" smtClean="0"/>
              <a:t> </a:t>
            </a:r>
            <a:r>
              <a:rPr lang="en-US" sz="2800" dirty="0" err="1"/>
              <a:t>kiến</a:t>
            </a:r>
            <a:r>
              <a:rPr lang="en-US" sz="2800" dirty="0"/>
              <a:t> </a:t>
            </a:r>
            <a:r>
              <a:rPr lang="en-US" sz="2800" dirty="0" err="1"/>
              <a:t>thức</a:t>
            </a:r>
            <a:r>
              <a:rPr lang="en-US" sz="2800" dirty="0"/>
              <a:t> </a:t>
            </a:r>
            <a:r>
              <a:rPr lang="en-US" sz="2800" dirty="0" err="1"/>
              <a:t>đã</a:t>
            </a:r>
            <a:r>
              <a:rPr lang="en-US" sz="2800" dirty="0"/>
              <a:t> </a:t>
            </a:r>
            <a:r>
              <a:rPr lang="en-US" sz="2800" dirty="0" err="1"/>
              <a:t>học</a:t>
            </a:r>
            <a:r>
              <a:rPr lang="en-US" sz="2800" dirty="0"/>
              <a:t> </a:t>
            </a:r>
            <a:r>
              <a:rPr lang="en-US" sz="2800" dirty="0" err="1"/>
              <a:t>anh</a:t>
            </a:r>
            <a:r>
              <a:rPr lang="en-US" sz="2800" dirty="0"/>
              <a:t> (</a:t>
            </a:r>
            <a:r>
              <a:rPr lang="en-US" sz="2800" dirty="0" err="1"/>
              <a:t>chị</a:t>
            </a:r>
            <a:r>
              <a:rPr lang="en-US" sz="2800" dirty="0"/>
              <a:t>) </a:t>
            </a:r>
            <a:r>
              <a:rPr lang="en-US" sz="2800" dirty="0" err="1"/>
              <a:t>hãy</a:t>
            </a:r>
            <a:r>
              <a:rPr lang="en-US" sz="2800" dirty="0"/>
              <a:t> </a:t>
            </a:r>
            <a:r>
              <a:rPr lang="en-US" sz="2800" dirty="0" err="1"/>
              <a:t>xác</a:t>
            </a:r>
            <a:r>
              <a:rPr lang="en-US" sz="2800" dirty="0"/>
              <a:t> </a:t>
            </a:r>
            <a:r>
              <a:rPr lang="en-US" sz="2800" dirty="0" err="1"/>
              <a:t>định</a:t>
            </a:r>
            <a:r>
              <a:rPr lang="en-US" sz="2800" dirty="0"/>
              <a:t>:</a:t>
            </a:r>
          </a:p>
          <a:p>
            <a:pPr lvl="0"/>
            <a:r>
              <a:rPr lang="en-US" sz="2800" dirty="0" err="1"/>
              <a:t>Xác</a:t>
            </a:r>
            <a:r>
              <a:rPr lang="en-US" sz="2800" dirty="0"/>
              <a:t> </a:t>
            </a:r>
            <a:r>
              <a:rPr lang="en-US" sz="2800" dirty="0" err="1"/>
              <a:t>định</a:t>
            </a:r>
            <a:r>
              <a:rPr lang="en-US" sz="2800" dirty="0"/>
              <a:t> </a:t>
            </a:r>
            <a:r>
              <a:rPr lang="en-US" sz="2800" dirty="0" err="1"/>
              <a:t>thời</a:t>
            </a:r>
            <a:r>
              <a:rPr lang="en-US" sz="2800" dirty="0"/>
              <a:t> </a:t>
            </a:r>
            <a:r>
              <a:rPr lang="en-US" sz="2800" dirty="0" err="1"/>
              <a:t>điểm</a:t>
            </a:r>
            <a:r>
              <a:rPr lang="en-US" sz="2800" dirty="0"/>
              <a:t> </a:t>
            </a:r>
            <a:r>
              <a:rPr lang="en-US" sz="2800" dirty="0" err="1"/>
              <a:t>mở</a:t>
            </a:r>
            <a:r>
              <a:rPr lang="en-US" sz="2800" dirty="0"/>
              <a:t> </a:t>
            </a:r>
            <a:r>
              <a:rPr lang="en-US" sz="2800" dirty="0" err="1"/>
              <a:t>thừa</a:t>
            </a:r>
            <a:r>
              <a:rPr lang="en-US" sz="2800" dirty="0"/>
              <a:t> </a:t>
            </a:r>
            <a:r>
              <a:rPr lang="en-US" sz="2800" dirty="0" err="1"/>
              <a:t>kế</a:t>
            </a:r>
            <a:r>
              <a:rPr lang="en-US" sz="2800" dirty="0"/>
              <a:t>. </a:t>
            </a:r>
          </a:p>
          <a:p>
            <a:pPr lvl="0"/>
            <a:r>
              <a:rPr lang="en-US" sz="2800" dirty="0" err="1"/>
              <a:t>Xác</a:t>
            </a:r>
            <a:r>
              <a:rPr lang="en-US" sz="2800" dirty="0"/>
              <a:t> </a:t>
            </a:r>
            <a:r>
              <a:rPr lang="en-US" sz="2800" dirty="0" err="1"/>
              <a:t>định</a:t>
            </a:r>
            <a:r>
              <a:rPr lang="en-US" sz="2800" dirty="0"/>
              <a:t> di </a:t>
            </a:r>
            <a:r>
              <a:rPr lang="en-US" sz="2800" dirty="0" err="1"/>
              <a:t>sản</a:t>
            </a:r>
            <a:r>
              <a:rPr lang="en-US" sz="2800" dirty="0"/>
              <a:t> </a:t>
            </a:r>
            <a:r>
              <a:rPr lang="en-US" sz="2800" dirty="0" err="1"/>
              <a:t>của</a:t>
            </a:r>
            <a:r>
              <a:rPr lang="en-US" sz="2800" dirty="0"/>
              <a:t> </a:t>
            </a:r>
            <a:r>
              <a:rPr lang="en-US" sz="2800" dirty="0" err="1"/>
              <a:t>bà</a:t>
            </a:r>
            <a:r>
              <a:rPr lang="en-US" sz="2800" dirty="0"/>
              <a:t> </a:t>
            </a:r>
            <a:r>
              <a:rPr lang="en-US" sz="2800" dirty="0" smtClean="0"/>
              <a:t>L </a:t>
            </a:r>
            <a:r>
              <a:rPr lang="en-US" sz="2800" dirty="0" err="1"/>
              <a:t>để</a:t>
            </a:r>
            <a:r>
              <a:rPr lang="en-US" sz="2800" dirty="0"/>
              <a:t> </a:t>
            </a:r>
            <a:r>
              <a:rPr lang="en-US" sz="2800" dirty="0" err="1"/>
              <a:t>lại</a:t>
            </a:r>
            <a:r>
              <a:rPr lang="en-US" sz="2800" dirty="0"/>
              <a:t>. </a:t>
            </a:r>
          </a:p>
          <a:p>
            <a:pPr lvl="0"/>
            <a:r>
              <a:rPr lang="en-US" sz="2800" dirty="0" err="1"/>
              <a:t>Xác</a:t>
            </a:r>
            <a:r>
              <a:rPr lang="en-US" sz="2800" dirty="0"/>
              <a:t> </a:t>
            </a:r>
            <a:r>
              <a:rPr lang="en-US" sz="2800" dirty="0" err="1"/>
              <a:t>định</a:t>
            </a:r>
            <a:r>
              <a:rPr lang="en-US" sz="2800" dirty="0"/>
              <a:t> </a:t>
            </a:r>
            <a:r>
              <a:rPr lang="en-US" sz="2800" dirty="0" err="1"/>
              <a:t>hàng</a:t>
            </a:r>
            <a:r>
              <a:rPr lang="en-US" sz="2800" dirty="0"/>
              <a:t> </a:t>
            </a:r>
            <a:r>
              <a:rPr lang="en-US" sz="2800" dirty="0" err="1"/>
              <a:t>thừa</a:t>
            </a:r>
            <a:r>
              <a:rPr lang="en-US" sz="2800" dirty="0"/>
              <a:t> </a:t>
            </a:r>
            <a:r>
              <a:rPr lang="en-US" sz="2800" dirty="0" err="1"/>
              <a:t>kế</a:t>
            </a:r>
            <a:r>
              <a:rPr lang="en-US" sz="2800" dirty="0"/>
              <a:t> </a:t>
            </a:r>
            <a:r>
              <a:rPr lang="en-US" sz="2800" dirty="0" err="1"/>
              <a:t>thứ</a:t>
            </a:r>
            <a:r>
              <a:rPr lang="en-US" sz="2800" dirty="0"/>
              <a:t> </a:t>
            </a:r>
            <a:r>
              <a:rPr lang="en-US" sz="2800" dirty="0" err="1"/>
              <a:t>nhất</a:t>
            </a:r>
            <a:r>
              <a:rPr lang="en-US" sz="2800" dirty="0"/>
              <a:t>? </a:t>
            </a:r>
            <a:r>
              <a:rPr lang="en-US" sz="2800" dirty="0" err="1"/>
              <a:t>Bà</a:t>
            </a:r>
            <a:r>
              <a:rPr lang="en-US" sz="2800" dirty="0"/>
              <a:t> </a:t>
            </a:r>
            <a:r>
              <a:rPr lang="en-US" sz="2800" dirty="0" smtClean="0"/>
              <a:t>B </a:t>
            </a:r>
            <a:r>
              <a:rPr lang="en-US" sz="2800" dirty="0" err="1"/>
              <a:t>có</a:t>
            </a:r>
            <a:r>
              <a:rPr lang="en-US" sz="2800" dirty="0"/>
              <a:t> </a:t>
            </a:r>
            <a:r>
              <a:rPr lang="en-US" sz="2800" dirty="0" err="1"/>
              <a:t>thuộc</a:t>
            </a:r>
            <a:r>
              <a:rPr lang="en-US" sz="2800" dirty="0"/>
              <a:t> </a:t>
            </a:r>
            <a:r>
              <a:rPr lang="en-US" sz="2800" dirty="0" err="1"/>
              <a:t>hàng</a:t>
            </a:r>
            <a:r>
              <a:rPr lang="en-US" sz="2800" dirty="0"/>
              <a:t> </a:t>
            </a:r>
            <a:r>
              <a:rPr lang="en-US" sz="2800" dirty="0" err="1"/>
              <a:t>thừa</a:t>
            </a:r>
            <a:r>
              <a:rPr lang="en-US" sz="2800" dirty="0"/>
              <a:t> </a:t>
            </a:r>
            <a:r>
              <a:rPr lang="en-US" sz="2800" dirty="0" err="1"/>
              <a:t>kế</a:t>
            </a:r>
            <a:r>
              <a:rPr lang="en-US" sz="2800" dirty="0"/>
              <a:t> </a:t>
            </a:r>
            <a:r>
              <a:rPr lang="en-US" sz="2800" dirty="0" err="1"/>
              <a:t>thứ</a:t>
            </a:r>
            <a:r>
              <a:rPr lang="en-US" sz="2800" dirty="0"/>
              <a:t> </a:t>
            </a:r>
            <a:r>
              <a:rPr lang="en-US" sz="2800" dirty="0" err="1"/>
              <a:t>nhất</a:t>
            </a:r>
            <a:r>
              <a:rPr lang="en-US" sz="2800" dirty="0"/>
              <a:t> </a:t>
            </a:r>
            <a:r>
              <a:rPr lang="en-US" sz="2800" dirty="0" err="1"/>
              <a:t>không</a:t>
            </a:r>
            <a:r>
              <a:rPr lang="en-US" sz="2800" dirty="0"/>
              <a:t>? </a:t>
            </a:r>
          </a:p>
          <a:p>
            <a:pPr lvl="0"/>
            <a:r>
              <a:rPr lang="en-US" sz="2800" dirty="0"/>
              <a:t>Theo </a:t>
            </a:r>
            <a:r>
              <a:rPr lang="en-US" sz="2800" dirty="0" err="1"/>
              <a:t>anh</a:t>
            </a:r>
            <a:r>
              <a:rPr lang="en-US" sz="2800" dirty="0"/>
              <a:t> (</a:t>
            </a:r>
            <a:r>
              <a:rPr lang="en-US" sz="2800" dirty="0" err="1"/>
              <a:t>chị</a:t>
            </a:r>
            <a:r>
              <a:rPr lang="en-US" sz="2800" dirty="0"/>
              <a:t>) </a:t>
            </a:r>
            <a:r>
              <a:rPr lang="en-US" sz="2800" dirty="0" err="1"/>
              <a:t>thực</a:t>
            </a:r>
            <a:r>
              <a:rPr lang="en-US" sz="2800" dirty="0"/>
              <a:t> </a:t>
            </a:r>
            <a:r>
              <a:rPr lang="en-US" sz="2800" dirty="0" err="1"/>
              <a:t>hiện</a:t>
            </a:r>
            <a:r>
              <a:rPr lang="en-US" sz="2800" dirty="0"/>
              <a:t> </a:t>
            </a:r>
            <a:r>
              <a:rPr lang="en-US" sz="2800" dirty="0" err="1"/>
              <a:t>nghĩa</a:t>
            </a:r>
            <a:r>
              <a:rPr lang="en-US" sz="2800" dirty="0"/>
              <a:t> </a:t>
            </a:r>
            <a:r>
              <a:rPr lang="en-US" sz="2800" dirty="0" err="1"/>
              <a:t>vụ</a:t>
            </a:r>
            <a:r>
              <a:rPr lang="en-US" sz="2800" dirty="0"/>
              <a:t> </a:t>
            </a:r>
            <a:r>
              <a:rPr lang="en-US" sz="2800" dirty="0" err="1"/>
              <a:t>trước</a:t>
            </a:r>
            <a:r>
              <a:rPr lang="en-US" sz="2800" dirty="0"/>
              <a:t> hay chia </a:t>
            </a:r>
            <a:r>
              <a:rPr lang="en-US" sz="2800" dirty="0" err="1"/>
              <a:t>thừa</a:t>
            </a:r>
            <a:r>
              <a:rPr lang="en-US" sz="2800" dirty="0"/>
              <a:t> </a:t>
            </a:r>
            <a:r>
              <a:rPr lang="en-US" sz="2800" dirty="0" err="1"/>
              <a:t>kế</a:t>
            </a:r>
            <a:r>
              <a:rPr lang="en-US" sz="2800" dirty="0"/>
              <a:t> </a:t>
            </a:r>
            <a:r>
              <a:rPr lang="en-US" sz="2800" dirty="0" err="1"/>
              <a:t>trước</a:t>
            </a:r>
            <a:r>
              <a:rPr lang="en-US" sz="2800" dirty="0"/>
              <a:t>? </a:t>
            </a:r>
            <a:r>
              <a:rPr lang="en-US" sz="2800" dirty="0" err="1"/>
              <a:t>tại</a:t>
            </a:r>
            <a:r>
              <a:rPr lang="en-US" sz="2800" dirty="0"/>
              <a:t> </a:t>
            </a:r>
            <a:r>
              <a:rPr lang="en-US" sz="2800" dirty="0" err="1"/>
              <a:t>sao</a:t>
            </a:r>
            <a:r>
              <a:rPr lang="en-US" sz="2800" dirty="0"/>
              <a:t>?</a:t>
            </a:r>
          </a:p>
          <a:p>
            <a:pPr lvl="0"/>
            <a:r>
              <a:rPr lang="en-US" sz="2800" dirty="0" err="1"/>
              <a:t>Vậy</a:t>
            </a:r>
            <a:r>
              <a:rPr lang="en-US" sz="2800" dirty="0"/>
              <a:t> </a:t>
            </a:r>
            <a:r>
              <a:rPr lang="en-US" sz="2800" dirty="0" err="1"/>
              <a:t>việc</a:t>
            </a:r>
            <a:r>
              <a:rPr lang="en-US" sz="2800" dirty="0"/>
              <a:t> </a:t>
            </a:r>
            <a:r>
              <a:rPr lang="en-US" sz="2800" dirty="0" err="1"/>
              <a:t>thực</a:t>
            </a:r>
            <a:r>
              <a:rPr lang="en-US" sz="2800" dirty="0"/>
              <a:t> </a:t>
            </a:r>
            <a:r>
              <a:rPr lang="en-US" sz="2800" dirty="0" err="1"/>
              <a:t>hiện</a:t>
            </a:r>
            <a:r>
              <a:rPr lang="en-US" sz="2800" dirty="0"/>
              <a:t> </a:t>
            </a:r>
            <a:r>
              <a:rPr lang="en-US" sz="2800" dirty="0" err="1"/>
              <a:t>nghĩa</a:t>
            </a:r>
            <a:r>
              <a:rPr lang="en-US" sz="2800" dirty="0"/>
              <a:t> </a:t>
            </a:r>
            <a:r>
              <a:rPr lang="en-US" sz="2800" dirty="0" err="1"/>
              <a:t>vụ</a:t>
            </a:r>
            <a:r>
              <a:rPr lang="en-US" sz="2800" dirty="0"/>
              <a:t> </a:t>
            </a:r>
            <a:r>
              <a:rPr lang="en-US" sz="2800" dirty="0" err="1"/>
              <a:t>đối</a:t>
            </a:r>
            <a:r>
              <a:rPr lang="en-US" sz="2800" dirty="0"/>
              <a:t> </a:t>
            </a:r>
            <a:r>
              <a:rPr lang="en-US" sz="2800" dirty="0" err="1"/>
              <a:t>với</a:t>
            </a:r>
            <a:r>
              <a:rPr lang="en-US" sz="2800" dirty="0"/>
              <a:t> </a:t>
            </a:r>
            <a:r>
              <a:rPr lang="en-US" sz="2800" dirty="0" err="1"/>
              <a:t>bà</a:t>
            </a:r>
            <a:r>
              <a:rPr lang="en-US" sz="2800" dirty="0"/>
              <a:t> </a:t>
            </a:r>
            <a:r>
              <a:rPr lang="en-US" sz="2800" dirty="0" smtClean="0"/>
              <a:t>N </a:t>
            </a:r>
            <a:r>
              <a:rPr lang="en-US" sz="2800" dirty="0" err="1"/>
              <a:t>là</a:t>
            </a:r>
            <a:r>
              <a:rPr lang="en-US" sz="2800" dirty="0"/>
              <a:t> </a:t>
            </a:r>
            <a:r>
              <a:rPr lang="en-US" sz="2800" dirty="0" err="1"/>
              <a:t>bao</a:t>
            </a:r>
            <a:r>
              <a:rPr lang="en-US" sz="2800" dirty="0"/>
              <a:t> </a:t>
            </a:r>
            <a:r>
              <a:rPr lang="en-US" sz="2800" dirty="0" err="1"/>
              <a:t>nhiêu</a:t>
            </a:r>
            <a:r>
              <a:rPr lang="en-US" sz="2800" dirty="0"/>
              <a:t>? </a:t>
            </a:r>
            <a:r>
              <a:rPr lang="en-US" sz="2800" dirty="0" err="1"/>
              <a:t>Lấy</a:t>
            </a:r>
            <a:r>
              <a:rPr lang="en-US" sz="2800" dirty="0"/>
              <a:t> </a:t>
            </a:r>
            <a:r>
              <a:rPr lang="en-US" sz="2800" dirty="0" err="1"/>
              <a:t>tiền</a:t>
            </a:r>
            <a:r>
              <a:rPr lang="en-US" sz="2800" dirty="0"/>
              <a:t> </a:t>
            </a:r>
            <a:r>
              <a:rPr lang="en-US" sz="2800" dirty="0" err="1"/>
              <a:t>của</a:t>
            </a:r>
            <a:r>
              <a:rPr lang="en-US" sz="2800" dirty="0"/>
              <a:t> </a:t>
            </a:r>
            <a:r>
              <a:rPr lang="en-US" sz="2800" dirty="0" err="1"/>
              <a:t>ai</a:t>
            </a:r>
            <a:r>
              <a:rPr lang="en-US" sz="2800" dirty="0"/>
              <a:t>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nghĩa</a:t>
            </a:r>
            <a:r>
              <a:rPr lang="en-US" sz="2800" dirty="0"/>
              <a:t> </a:t>
            </a:r>
            <a:r>
              <a:rPr lang="en-US" sz="2800" dirty="0" err="1"/>
              <a:t>vụ</a:t>
            </a:r>
            <a:r>
              <a:rPr lang="en-US" sz="2800" dirty="0"/>
              <a:t> </a:t>
            </a:r>
            <a:r>
              <a:rPr lang="en-US" sz="2800" dirty="0" err="1"/>
              <a:t>đó</a:t>
            </a:r>
            <a:r>
              <a:rPr lang="en-US" sz="2800" dirty="0"/>
              <a:t>?</a:t>
            </a:r>
          </a:p>
        </p:txBody>
      </p:sp>
    </p:spTree>
    <p:extLst>
      <p:ext uri="{BB962C8B-B14F-4D97-AF65-F5344CB8AC3E}">
        <p14:creationId xmlns:p14="http://schemas.microsoft.com/office/powerpoint/2010/main" val="4199215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8</a:t>
            </a:r>
          </a:p>
        </p:txBody>
      </p:sp>
      <p:sp>
        <p:nvSpPr>
          <p:cNvPr id="6" name="Snip Diagonal Corner Rectangle 5"/>
          <p:cNvSpPr/>
          <p:nvPr/>
        </p:nvSpPr>
        <p:spPr>
          <a:xfrm>
            <a:off x="0" y="990600"/>
            <a:ext cx="9144000" cy="5486400"/>
          </a:xfrm>
          <a:prstGeom prst="snip2Diag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800" dirty="0" err="1"/>
              <a:t>Ngày</a:t>
            </a:r>
            <a:r>
              <a:rPr lang="en-US" sz="2800" dirty="0"/>
              <a:t> 01/01/2011 </a:t>
            </a:r>
            <a:r>
              <a:rPr lang="en-US" sz="2800" dirty="0" err="1"/>
              <a:t>Công</a:t>
            </a:r>
            <a:r>
              <a:rPr lang="en-US" sz="2800" dirty="0"/>
              <a:t> </a:t>
            </a:r>
            <a:r>
              <a:rPr lang="en-US" sz="2800" dirty="0" err="1"/>
              <a:t>ty</a:t>
            </a:r>
            <a:r>
              <a:rPr lang="en-US" sz="2800" dirty="0"/>
              <a:t> </a:t>
            </a:r>
            <a:r>
              <a:rPr lang="en-US" sz="2800" dirty="0" err="1"/>
              <a:t>Đại</a:t>
            </a:r>
            <a:r>
              <a:rPr lang="en-US" sz="2800" dirty="0"/>
              <a:t> </a:t>
            </a:r>
            <a:r>
              <a:rPr lang="en-US" sz="2800" dirty="0" err="1"/>
              <a:t>Thành</a:t>
            </a:r>
            <a:r>
              <a:rPr lang="en-US" sz="2800" dirty="0"/>
              <a:t> </a:t>
            </a:r>
            <a:r>
              <a:rPr lang="en-US" sz="2800" dirty="0" err="1"/>
              <a:t>ky</a:t>
            </a:r>
            <a:r>
              <a:rPr lang="en-US" sz="2800" dirty="0"/>
              <a:t>́ </a:t>
            </a:r>
            <a:r>
              <a:rPr lang="en-US" sz="2800" dirty="0" err="1"/>
              <a:t>hợp</a:t>
            </a:r>
            <a:r>
              <a:rPr lang="en-US" sz="2800" dirty="0"/>
              <a:t> </a:t>
            </a:r>
            <a:r>
              <a:rPr lang="en-US" sz="2800" dirty="0" err="1"/>
              <a:t>đồng</a:t>
            </a:r>
            <a:r>
              <a:rPr lang="en-US" sz="2800" dirty="0"/>
              <a:t> </a:t>
            </a:r>
            <a:r>
              <a:rPr lang="en-US" sz="2800" dirty="0" err="1"/>
              <a:t>lao</a:t>
            </a:r>
            <a:r>
              <a:rPr lang="en-US" sz="2800" dirty="0"/>
              <a:t> </a:t>
            </a:r>
            <a:r>
              <a:rPr lang="en-US" sz="2800" dirty="0" err="1"/>
              <a:t>động</a:t>
            </a:r>
            <a:r>
              <a:rPr lang="en-US" sz="2800" dirty="0"/>
              <a:t> </a:t>
            </a:r>
            <a:r>
              <a:rPr lang="en-US" sz="2800" dirty="0" err="1"/>
              <a:t>xác</a:t>
            </a:r>
            <a:r>
              <a:rPr lang="en-US" sz="2800" dirty="0"/>
              <a:t> </a:t>
            </a:r>
            <a:r>
              <a:rPr lang="en-US" sz="2800" dirty="0" err="1"/>
              <a:t>định</a:t>
            </a:r>
            <a:r>
              <a:rPr lang="en-US" sz="2800" dirty="0"/>
              <a:t> </a:t>
            </a:r>
            <a:r>
              <a:rPr lang="en-US" sz="2800" dirty="0" err="1"/>
              <a:t>thời</a:t>
            </a:r>
            <a:r>
              <a:rPr lang="en-US" sz="2800" dirty="0"/>
              <a:t> </a:t>
            </a:r>
            <a:r>
              <a:rPr lang="en-US" sz="2800" dirty="0" err="1"/>
              <a:t>hạn</a:t>
            </a:r>
            <a:r>
              <a:rPr lang="en-US" sz="2800" dirty="0"/>
              <a:t> 02 </a:t>
            </a:r>
            <a:r>
              <a:rPr lang="en-US" sz="2800" dirty="0" err="1"/>
              <a:t>năm</a:t>
            </a:r>
            <a:r>
              <a:rPr lang="en-US" sz="2800" dirty="0"/>
              <a:t> </a:t>
            </a:r>
            <a:r>
              <a:rPr lang="en-US" sz="2800" dirty="0" err="1"/>
              <a:t>với</a:t>
            </a:r>
            <a:r>
              <a:rPr lang="en-US" sz="2800" dirty="0"/>
              <a:t> </a:t>
            </a:r>
            <a:r>
              <a:rPr lang="en-US" sz="2800" dirty="0" err="1"/>
              <a:t>anh</a:t>
            </a:r>
            <a:r>
              <a:rPr lang="en-US" sz="2800" dirty="0"/>
              <a:t> </a:t>
            </a:r>
            <a:r>
              <a:rPr lang="en-US" sz="2800" dirty="0" err="1"/>
              <a:t>Lợi</a:t>
            </a:r>
            <a:r>
              <a:rPr lang="en-US" sz="2800" dirty="0"/>
              <a:t>. </a:t>
            </a:r>
            <a:r>
              <a:rPr lang="en-US" sz="2800" dirty="0" err="1"/>
              <a:t>Đến</a:t>
            </a:r>
            <a:r>
              <a:rPr lang="en-US" sz="2800" dirty="0"/>
              <a:t> </a:t>
            </a:r>
            <a:r>
              <a:rPr lang="en-US" sz="2800" dirty="0" err="1"/>
              <a:t>ngày</a:t>
            </a:r>
            <a:r>
              <a:rPr lang="en-US" sz="2800" dirty="0"/>
              <a:t> 01/01/ 2013 </a:t>
            </a:r>
            <a:r>
              <a:rPr lang="en-US" sz="2800" dirty="0" err="1"/>
              <a:t>công</a:t>
            </a:r>
            <a:r>
              <a:rPr lang="en-US" sz="2800" dirty="0"/>
              <a:t> </a:t>
            </a:r>
            <a:r>
              <a:rPr lang="en-US" sz="2800" dirty="0" err="1"/>
              <a:t>ty</a:t>
            </a:r>
            <a:r>
              <a:rPr lang="en-US" sz="2800" dirty="0"/>
              <a:t> </a:t>
            </a:r>
            <a:r>
              <a:rPr lang="en-US" sz="2800" dirty="0" err="1"/>
              <a:t>Đại</a:t>
            </a:r>
            <a:r>
              <a:rPr lang="en-US" sz="2800" dirty="0"/>
              <a:t> </a:t>
            </a:r>
            <a:r>
              <a:rPr lang="en-US" sz="2800" dirty="0" err="1"/>
              <a:t>Thành</a:t>
            </a:r>
            <a:r>
              <a:rPr lang="en-US" sz="2800" dirty="0"/>
              <a:t> </a:t>
            </a:r>
            <a:r>
              <a:rPr lang="en-US" sz="2800" dirty="0" err="1"/>
              <a:t>lại</a:t>
            </a:r>
            <a:r>
              <a:rPr lang="en-US" sz="2800" dirty="0"/>
              <a:t> </a:t>
            </a:r>
            <a:r>
              <a:rPr lang="en-US" sz="2800" dirty="0" err="1"/>
              <a:t>tiếp</a:t>
            </a:r>
            <a:r>
              <a:rPr lang="en-US" sz="2800" dirty="0"/>
              <a:t> </a:t>
            </a:r>
            <a:r>
              <a:rPr lang="en-US" sz="2800" dirty="0" err="1"/>
              <a:t>tục</a:t>
            </a:r>
            <a:r>
              <a:rPr lang="en-US" sz="2800" dirty="0"/>
              <a:t> </a:t>
            </a:r>
            <a:r>
              <a:rPr lang="en-US" sz="2800" dirty="0" err="1"/>
              <a:t>ky</a:t>
            </a:r>
            <a:r>
              <a:rPr lang="en-US" sz="2800" dirty="0"/>
              <a:t>́ </a:t>
            </a:r>
            <a:r>
              <a:rPr lang="en-US" sz="2800" dirty="0" err="1"/>
              <a:t>với</a:t>
            </a:r>
            <a:r>
              <a:rPr lang="en-US" sz="2800" dirty="0"/>
              <a:t> </a:t>
            </a:r>
            <a:r>
              <a:rPr lang="en-US" sz="2800" dirty="0" err="1"/>
              <a:t>anh</a:t>
            </a:r>
            <a:r>
              <a:rPr lang="en-US" sz="2800" dirty="0"/>
              <a:t> </a:t>
            </a:r>
            <a:r>
              <a:rPr lang="en-US" sz="2800" dirty="0" err="1"/>
              <a:t>Lợi</a:t>
            </a:r>
            <a:r>
              <a:rPr lang="en-US" sz="2800" dirty="0"/>
              <a:t> </a:t>
            </a:r>
            <a:r>
              <a:rPr lang="en-US" sz="2800" dirty="0" err="1"/>
              <a:t>hợp</a:t>
            </a:r>
            <a:r>
              <a:rPr lang="en-US" sz="2800" dirty="0"/>
              <a:t> </a:t>
            </a:r>
            <a:r>
              <a:rPr lang="en-US" sz="2800" dirty="0" err="1"/>
              <a:t>đồng</a:t>
            </a:r>
            <a:r>
              <a:rPr lang="en-US" sz="2800" dirty="0"/>
              <a:t> có </a:t>
            </a:r>
            <a:r>
              <a:rPr lang="en-US" sz="2800" dirty="0" err="1"/>
              <a:t>thời</a:t>
            </a:r>
            <a:r>
              <a:rPr lang="en-US" sz="2800" dirty="0"/>
              <a:t> </a:t>
            </a:r>
            <a:r>
              <a:rPr lang="en-US" sz="2800" dirty="0" err="1"/>
              <a:t>hạn</a:t>
            </a:r>
            <a:r>
              <a:rPr lang="en-US" sz="2800" dirty="0"/>
              <a:t> 01 </a:t>
            </a:r>
            <a:r>
              <a:rPr lang="en-US" sz="2800" dirty="0" err="1"/>
              <a:t>năm</a:t>
            </a:r>
            <a:r>
              <a:rPr lang="en-US" sz="2800" dirty="0"/>
              <a:t> (</a:t>
            </a:r>
            <a:r>
              <a:rPr lang="en-US" sz="2800" dirty="0" err="1"/>
              <a:t>đến</a:t>
            </a:r>
            <a:r>
              <a:rPr lang="en-US" sz="2800" dirty="0"/>
              <a:t> 31/12/2013), </a:t>
            </a:r>
            <a:r>
              <a:rPr lang="en-US" sz="2800" dirty="0" err="1"/>
              <a:t>sau</a:t>
            </a:r>
            <a:r>
              <a:rPr lang="en-US" sz="2800" dirty="0"/>
              <a:t> </a:t>
            </a:r>
            <a:r>
              <a:rPr lang="en-US" sz="2800" dirty="0" err="1"/>
              <a:t>đo</a:t>
            </a:r>
            <a:r>
              <a:rPr lang="en-US" sz="2800" dirty="0"/>
              <a:t>́ </a:t>
            </a:r>
            <a:r>
              <a:rPr lang="en-US" sz="2800" dirty="0" err="1"/>
              <a:t>anh</a:t>
            </a:r>
            <a:r>
              <a:rPr lang="en-US" sz="2800" dirty="0"/>
              <a:t> </a:t>
            </a:r>
            <a:r>
              <a:rPr lang="en-US" sz="2800" dirty="0" err="1"/>
              <a:t>Lợi</a:t>
            </a:r>
            <a:r>
              <a:rPr lang="en-US" sz="2800" dirty="0"/>
              <a:t> </a:t>
            </a:r>
            <a:r>
              <a:rPr lang="en-US" sz="2800" dirty="0" err="1"/>
              <a:t>không</a:t>
            </a:r>
            <a:r>
              <a:rPr lang="en-US" sz="2800" dirty="0"/>
              <a:t> </a:t>
            </a:r>
            <a:r>
              <a:rPr lang="en-US" sz="2800" dirty="0" err="1"/>
              <a:t>được</a:t>
            </a:r>
            <a:r>
              <a:rPr lang="en-US" sz="2800" dirty="0"/>
              <a:t> </a:t>
            </a:r>
            <a:r>
              <a:rPr lang="en-US" sz="2800" dirty="0" err="1"/>
              <a:t>công</a:t>
            </a:r>
            <a:r>
              <a:rPr lang="en-US" sz="2800" dirty="0"/>
              <a:t> </a:t>
            </a:r>
            <a:r>
              <a:rPr lang="en-US" sz="2800" dirty="0" err="1"/>
              <a:t>ty</a:t>
            </a:r>
            <a:r>
              <a:rPr lang="en-US" sz="2800" dirty="0"/>
              <a:t> </a:t>
            </a:r>
            <a:r>
              <a:rPr lang="en-US" sz="2800" dirty="0" err="1"/>
              <a:t>ky</a:t>
            </a:r>
            <a:r>
              <a:rPr lang="en-US" sz="2800" dirty="0"/>
              <a:t>́ </a:t>
            </a:r>
            <a:r>
              <a:rPr lang="en-US" sz="2800" dirty="0" err="1"/>
              <a:t>lại</a:t>
            </a:r>
            <a:r>
              <a:rPr lang="en-US" sz="2800" dirty="0"/>
              <a:t> </a:t>
            </a:r>
            <a:r>
              <a:rPr lang="en-US" sz="2800" dirty="0" err="1"/>
              <a:t>hợp</a:t>
            </a:r>
            <a:r>
              <a:rPr lang="en-US" sz="2800" dirty="0"/>
              <a:t> </a:t>
            </a:r>
            <a:r>
              <a:rPr lang="en-US" sz="2800" dirty="0" err="1"/>
              <a:t>đồng</a:t>
            </a:r>
            <a:r>
              <a:rPr lang="en-US" sz="2800" dirty="0"/>
              <a:t> </a:t>
            </a:r>
            <a:r>
              <a:rPr lang="en-US" sz="2800" dirty="0" err="1"/>
              <a:t>nào</a:t>
            </a:r>
            <a:r>
              <a:rPr lang="en-US" sz="2800" dirty="0"/>
              <a:t> </a:t>
            </a:r>
            <a:r>
              <a:rPr lang="en-US" sz="2800" dirty="0" err="1"/>
              <a:t>nữa</a:t>
            </a:r>
            <a:r>
              <a:rPr lang="en-US" sz="2800" dirty="0"/>
              <a:t> mà </a:t>
            </a:r>
            <a:r>
              <a:rPr lang="en-US" sz="2800" dirty="0" err="1"/>
              <a:t>vẫn</a:t>
            </a:r>
            <a:r>
              <a:rPr lang="en-US" sz="2800" dirty="0"/>
              <a:t> </a:t>
            </a:r>
            <a:r>
              <a:rPr lang="en-US" sz="2800" dirty="0" err="1"/>
              <a:t>tiếp</a:t>
            </a:r>
            <a:r>
              <a:rPr lang="en-US" sz="2800" dirty="0"/>
              <a:t> </a:t>
            </a:r>
            <a:r>
              <a:rPr lang="en-US" sz="2800" dirty="0" err="1"/>
              <a:t>tục</a:t>
            </a:r>
            <a:r>
              <a:rPr lang="en-US" sz="2800" dirty="0"/>
              <a:t> </a:t>
            </a:r>
            <a:r>
              <a:rPr lang="en-US" sz="2800" dirty="0" err="1"/>
              <a:t>làm</a:t>
            </a:r>
            <a:r>
              <a:rPr lang="en-US" sz="2800" dirty="0"/>
              <a:t> </a:t>
            </a:r>
            <a:r>
              <a:rPr lang="en-US" sz="2800" dirty="0" err="1"/>
              <a:t>việc</a:t>
            </a:r>
            <a:r>
              <a:rPr lang="en-US" sz="2800" dirty="0"/>
              <a:t>. </a:t>
            </a:r>
            <a:r>
              <a:rPr lang="en-US" sz="2800" dirty="0" err="1"/>
              <a:t>Biết</a:t>
            </a:r>
            <a:r>
              <a:rPr lang="en-US" sz="2800" dirty="0"/>
              <a:t> </a:t>
            </a:r>
            <a:r>
              <a:rPr lang="en-US" sz="2800" dirty="0" err="1"/>
              <a:t>rằng</a:t>
            </a:r>
            <a:r>
              <a:rPr lang="en-US" sz="2800" dirty="0"/>
              <a:t> </a:t>
            </a:r>
            <a:r>
              <a:rPr lang="en-US" sz="2800" dirty="0" err="1"/>
              <a:t>lương</a:t>
            </a:r>
            <a:r>
              <a:rPr lang="en-US" sz="2800" dirty="0"/>
              <a:t> </a:t>
            </a:r>
            <a:r>
              <a:rPr lang="en-US" sz="2800" dirty="0" err="1"/>
              <a:t>hàng</a:t>
            </a:r>
            <a:r>
              <a:rPr lang="en-US" sz="2800" dirty="0"/>
              <a:t> </a:t>
            </a:r>
            <a:r>
              <a:rPr lang="en-US" sz="2800" dirty="0" err="1"/>
              <a:t>tháng</a:t>
            </a:r>
            <a:r>
              <a:rPr lang="en-US" sz="2800" dirty="0"/>
              <a:t> </a:t>
            </a:r>
            <a:r>
              <a:rPr lang="en-US" sz="2800" dirty="0" err="1"/>
              <a:t>của</a:t>
            </a:r>
            <a:r>
              <a:rPr lang="en-US" sz="2800" dirty="0"/>
              <a:t> </a:t>
            </a:r>
            <a:r>
              <a:rPr lang="en-US" sz="2800" dirty="0" err="1"/>
              <a:t>anh</a:t>
            </a:r>
            <a:r>
              <a:rPr lang="en-US" sz="2800" dirty="0"/>
              <a:t> </a:t>
            </a:r>
            <a:r>
              <a:rPr lang="en-US" sz="2800" dirty="0" err="1"/>
              <a:t>Lợi</a:t>
            </a:r>
            <a:r>
              <a:rPr lang="en-US" sz="2800" dirty="0"/>
              <a:t> </a:t>
            </a:r>
            <a:r>
              <a:rPr lang="en-US" sz="2800" dirty="0" err="1"/>
              <a:t>là</a:t>
            </a:r>
            <a:r>
              <a:rPr lang="en-US" sz="2800" dirty="0"/>
              <a:t> 4 </a:t>
            </a:r>
            <a:r>
              <a:rPr lang="en-US" sz="2800" dirty="0" err="1"/>
              <a:t>triệu</a:t>
            </a:r>
            <a:r>
              <a:rPr lang="en-US" sz="2800" dirty="0"/>
              <a:t> </a:t>
            </a:r>
            <a:r>
              <a:rPr lang="en-US" sz="2800" dirty="0" err="1"/>
              <a:t>đồng</a:t>
            </a:r>
            <a:r>
              <a:rPr lang="en-US" sz="2800" dirty="0"/>
              <a:t>, </a:t>
            </a:r>
            <a:r>
              <a:rPr lang="en-US" sz="2800" dirty="0" err="1"/>
              <a:t>và</a:t>
            </a:r>
            <a:r>
              <a:rPr lang="en-US" sz="2800" dirty="0"/>
              <a:t> </a:t>
            </a:r>
            <a:r>
              <a:rPr lang="en-US" sz="2800" dirty="0" err="1"/>
              <a:t>anh</a:t>
            </a:r>
            <a:r>
              <a:rPr lang="en-US" sz="2800" dirty="0"/>
              <a:t> </a:t>
            </a:r>
            <a:r>
              <a:rPr lang="en-US" sz="2800" dirty="0" err="1"/>
              <a:t>không</a:t>
            </a:r>
            <a:r>
              <a:rPr lang="en-US" sz="2800" dirty="0"/>
              <a:t> </a:t>
            </a:r>
            <a:r>
              <a:rPr lang="en-US" sz="2800" dirty="0" err="1"/>
              <a:t>tham</a:t>
            </a:r>
            <a:r>
              <a:rPr lang="en-US" sz="2800" dirty="0"/>
              <a:t> </a:t>
            </a:r>
            <a:r>
              <a:rPr lang="en-US" sz="2800" dirty="0" err="1"/>
              <a:t>gia</a:t>
            </a:r>
            <a:r>
              <a:rPr lang="en-US" sz="2800" dirty="0"/>
              <a:t> </a:t>
            </a:r>
            <a:r>
              <a:rPr lang="en-US" sz="2800" dirty="0" err="1"/>
              <a:t>đóng</a:t>
            </a:r>
            <a:r>
              <a:rPr lang="en-US" sz="2800" dirty="0"/>
              <a:t> </a:t>
            </a:r>
            <a:r>
              <a:rPr lang="en-US" sz="2800" dirty="0" err="1"/>
              <a:t>bảo</a:t>
            </a:r>
            <a:r>
              <a:rPr lang="en-US" sz="2800" dirty="0"/>
              <a:t> </a:t>
            </a:r>
            <a:r>
              <a:rPr lang="en-US" sz="2800" dirty="0" err="1"/>
              <a:t>hiểm</a:t>
            </a:r>
            <a:r>
              <a:rPr lang="en-US" sz="2800" dirty="0"/>
              <a:t> </a:t>
            </a:r>
            <a:r>
              <a:rPr lang="en-US" sz="2800" dirty="0" err="1"/>
              <a:t>thất</a:t>
            </a:r>
            <a:r>
              <a:rPr lang="en-US" sz="2800" dirty="0"/>
              <a:t> </a:t>
            </a:r>
            <a:r>
              <a:rPr lang="en-US" sz="2800" dirty="0" err="1"/>
              <a:t>nghiệp</a:t>
            </a:r>
            <a:r>
              <a:rPr lang="en-US" sz="2800" dirty="0"/>
              <a:t>.</a:t>
            </a:r>
          </a:p>
          <a:p>
            <a:r>
              <a:rPr lang="en-US" sz="2800" dirty="0" err="1"/>
              <a:t>Sau</a:t>
            </a:r>
            <a:r>
              <a:rPr lang="en-US" sz="2800" dirty="0"/>
              <a:t> </a:t>
            </a:r>
            <a:r>
              <a:rPr lang="en-US" sz="2800" dirty="0" err="1"/>
              <a:t>đó</a:t>
            </a:r>
            <a:r>
              <a:rPr lang="en-US" sz="2800" dirty="0"/>
              <a:t>, </a:t>
            </a:r>
            <a:r>
              <a:rPr lang="en-US" sz="2800" dirty="0" err="1"/>
              <a:t>anh</a:t>
            </a:r>
            <a:r>
              <a:rPr lang="en-US" sz="2800" dirty="0"/>
              <a:t> </a:t>
            </a:r>
            <a:r>
              <a:rPr lang="en-US" sz="2800" dirty="0" err="1"/>
              <a:t>Lợi</a:t>
            </a:r>
            <a:r>
              <a:rPr lang="en-US" sz="2800" dirty="0"/>
              <a:t> </a:t>
            </a:r>
            <a:r>
              <a:rPr lang="en-US" sz="2800" dirty="0" err="1"/>
              <a:t>tìm</a:t>
            </a:r>
            <a:r>
              <a:rPr lang="en-US" sz="2800" dirty="0"/>
              <a:t> </a:t>
            </a:r>
            <a:r>
              <a:rPr lang="en-US" sz="2800" dirty="0" err="1"/>
              <a:t>được</a:t>
            </a:r>
            <a:r>
              <a:rPr lang="en-US" sz="2800" dirty="0"/>
              <a:t> </a:t>
            </a:r>
            <a:r>
              <a:rPr lang="en-US" sz="2800" dirty="0" err="1"/>
              <a:t>việc</a:t>
            </a:r>
            <a:r>
              <a:rPr lang="en-US" sz="2800" dirty="0"/>
              <a:t> </a:t>
            </a:r>
            <a:r>
              <a:rPr lang="en-US" sz="2800" dirty="0" err="1"/>
              <a:t>làm</a:t>
            </a:r>
            <a:r>
              <a:rPr lang="en-US" sz="2800" dirty="0"/>
              <a:t> </a:t>
            </a:r>
            <a:r>
              <a:rPr lang="en-US" sz="2800" dirty="0" err="1"/>
              <a:t>mới</a:t>
            </a:r>
            <a:r>
              <a:rPr lang="en-US" sz="2800" dirty="0"/>
              <a:t> </a:t>
            </a:r>
            <a:r>
              <a:rPr lang="en-US" sz="2800" dirty="0" err="1"/>
              <a:t>tốt</a:t>
            </a:r>
            <a:r>
              <a:rPr lang="en-US" sz="2800" dirty="0"/>
              <a:t> </a:t>
            </a:r>
            <a:r>
              <a:rPr lang="en-US" sz="2800" dirty="0" err="1"/>
              <a:t>hơn</a:t>
            </a:r>
            <a:r>
              <a:rPr lang="en-US" sz="2800" dirty="0"/>
              <a:t>, </a:t>
            </a:r>
            <a:r>
              <a:rPr lang="en-US" sz="2800" dirty="0" err="1"/>
              <a:t>ngày</a:t>
            </a:r>
            <a:r>
              <a:rPr lang="en-US" sz="2800" dirty="0"/>
              <a:t> 01/12/ 2014 </a:t>
            </a:r>
            <a:r>
              <a:rPr lang="en-US" sz="2800" dirty="0" err="1"/>
              <a:t>anh</a:t>
            </a:r>
            <a:r>
              <a:rPr lang="en-US" sz="2800" dirty="0"/>
              <a:t> </a:t>
            </a:r>
            <a:r>
              <a:rPr lang="en-US" sz="2800" dirty="0" err="1"/>
              <a:t>Lợi</a:t>
            </a:r>
            <a:r>
              <a:rPr lang="en-US" sz="2800" dirty="0"/>
              <a:t> </a:t>
            </a:r>
            <a:r>
              <a:rPr lang="en-US" sz="2800" dirty="0" err="1"/>
              <a:t>nộp</a:t>
            </a:r>
            <a:r>
              <a:rPr lang="en-US" sz="2800" dirty="0"/>
              <a:t> </a:t>
            </a:r>
            <a:r>
              <a:rPr lang="en-US" sz="2800" dirty="0" err="1"/>
              <a:t>đơn</a:t>
            </a:r>
            <a:r>
              <a:rPr lang="en-US" sz="2800" dirty="0"/>
              <a:t> </a:t>
            </a:r>
            <a:r>
              <a:rPr lang="en-US" sz="2800" dirty="0" err="1"/>
              <a:t>xin</a:t>
            </a:r>
            <a:r>
              <a:rPr lang="en-US" sz="2800" dirty="0"/>
              <a:t> </a:t>
            </a:r>
            <a:r>
              <a:rPr lang="en-US" sz="2800" dirty="0" err="1"/>
              <a:t>thôi</a:t>
            </a:r>
            <a:r>
              <a:rPr lang="en-US" sz="2800" dirty="0"/>
              <a:t> </a:t>
            </a:r>
            <a:r>
              <a:rPr lang="en-US" sz="2800" dirty="0" err="1"/>
              <a:t>việc</a:t>
            </a:r>
            <a:r>
              <a:rPr lang="en-US" sz="2800" dirty="0"/>
              <a:t> </a:t>
            </a:r>
            <a:r>
              <a:rPr lang="en-US" sz="2800" dirty="0" err="1"/>
              <a:t>và</a:t>
            </a:r>
            <a:r>
              <a:rPr lang="en-US" sz="2800" dirty="0"/>
              <a:t> </a:t>
            </a:r>
            <a:r>
              <a:rPr lang="en-US" sz="2800" dirty="0" err="1"/>
              <a:t>công</a:t>
            </a:r>
            <a:r>
              <a:rPr lang="en-US" sz="2800" dirty="0"/>
              <a:t> </a:t>
            </a:r>
            <a:r>
              <a:rPr lang="en-US" sz="2800" dirty="0" err="1"/>
              <a:t>ty</a:t>
            </a:r>
            <a:r>
              <a:rPr lang="en-US" sz="2800" dirty="0"/>
              <a:t> </a:t>
            </a:r>
            <a:r>
              <a:rPr lang="en-US" sz="2800" dirty="0" err="1"/>
              <a:t>Đại</a:t>
            </a:r>
            <a:r>
              <a:rPr lang="en-US" sz="2800" dirty="0"/>
              <a:t> </a:t>
            </a:r>
            <a:r>
              <a:rPr lang="en-US" sz="2800" dirty="0" err="1"/>
              <a:t>Thành</a:t>
            </a:r>
            <a:r>
              <a:rPr lang="en-US" sz="2800" dirty="0"/>
              <a:t> </a:t>
            </a:r>
            <a:r>
              <a:rPr lang="en-US" sz="2800" dirty="0" err="1"/>
              <a:t>không</a:t>
            </a:r>
            <a:r>
              <a:rPr lang="en-US" sz="2800" dirty="0"/>
              <a:t> </a:t>
            </a:r>
            <a:r>
              <a:rPr lang="en-US" sz="2800" dirty="0" err="1"/>
              <a:t>đồng</a:t>
            </a:r>
            <a:r>
              <a:rPr lang="en-US" sz="2800" dirty="0"/>
              <a:t> ý</a:t>
            </a:r>
            <a:r>
              <a:rPr lang="en-US" sz="2800" dirty="0" smtClean="0"/>
              <a:t>.</a:t>
            </a:r>
            <a:endParaRPr lang="en-US" sz="2800" dirty="0"/>
          </a:p>
        </p:txBody>
      </p:sp>
    </p:spTree>
    <p:extLst>
      <p:ext uri="{BB962C8B-B14F-4D97-AF65-F5344CB8AC3E}">
        <p14:creationId xmlns:p14="http://schemas.microsoft.com/office/powerpoint/2010/main" val="2996307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8</a:t>
            </a:r>
          </a:p>
        </p:txBody>
      </p:sp>
      <p:sp>
        <p:nvSpPr>
          <p:cNvPr id="6" name="Snip Diagonal Corner Rectangle 5"/>
          <p:cNvSpPr/>
          <p:nvPr/>
        </p:nvSpPr>
        <p:spPr>
          <a:xfrm>
            <a:off x="0" y="1066800"/>
            <a:ext cx="9144000" cy="49530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800" dirty="0" err="1" smtClean="0"/>
              <a:t>Ngày</a:t>
            </a:r>
            <a:r>
              <a:rPr lang="en-US" sz="2800" dirty="0" smtClean="0"/>
              <a:t> </a:t>
            </a:r>
            <a:r>
              <a:rPr lang="en-US" sz="2800" dirty="0"/>
              <a:t>15/12/2014 </a:t>
            </a:r>
            <a:r>
              <a:rPr lang="en-US" sz="2800" dirty="0" err="1"/>
              <a:t>anh</a:t>
            </a:r>
            <a:r>
              <a:rPr lang="en-US" sz="2800" dirty="0"/>
              <a:t> </a:t>
            </a:r>
            <a:r>
              <a:rPr lang="en-US" sz="2800" dirty="0" err="1"/>
              <a:t>Lợi</a:t>
            </a:r>
            <a:r>
              <a:rPr lang="en-US" sz="2800" dirty="0"/>
              <a:t> </a:t>
            </a:r>
            <a:r>
              <a:rPr lang="en-US" sz="2800" dirty="0" err="1"/>
              <a:t>gởi</a:t>
            </a:r>
            <a:r>
              <a:rPr lang="en-US" sz="2800" dirty="0"/>
              <a:t> </a:t>
            </a:r>
            <a:r>
              <a:rPr lang="en-US" sz="2800" dirty="0" err="1"/>
              <a:t>văn</a:t>
            </a:r>
            <a:r>
              <a:rPr lang="en-US" sz="2800" dirty="0"/>
              <a:t> </a:t>
            </a:r>
            <a:r>
              <a:rPr lang="en-US" sz="2800" dirty="0" err="1"/>
              <a:t>bản</a:t>
            </a:r>
            <a:r>
              <a:rPr lang="en-US" sz="2800" dirty="0"/>
              <a:t> </a:t>
            </a:r>
            <a:r>
              <a:rPr lang="en-US" sz="2800" dirty="0" err="1"/>
              <a:t>thông</a:t>
            </a:r>
            <a:r>
              <a:rPr lang="en-US" sz="2800" dirty="0"/>
              <a:t> </a:t>
            </a:r>
            <a:r>
              <a:rPr lang="en-US" sz="2800" dirty="0" err="1"/>
              <a:t>báo</a:t>
            </a:r>
            <a:r>
              <a:rPr lang="en-US" sz="2800" dirty="0"/>
              <a:t> </a:t>
            </a:r>
            <a:r>
              <a:rPr lang="en-US" sz="2800" dirty="0" err="1"/>
              <a:t>là</a:t>
            </a:r>
            <a:r>
              <a:rPr lang="en-US" sz="2800" dirty="0"/>
              <a:t> 16/02/2015 </a:t>
            </a:r>
            <a:r>
              <a:rPr lang="en-US" sz="2800" dirty="0" err="1"/>
              <a:t>sẽ</a:t>
            </a:r>
            <a:r>
              <a:rPr lang="en-US" sz="2800" dirty="0"/>
              <a:t> </a:t>
            </a:r>
            <a:r>
              <a:rPr lang="en-US" sz="2800" dirty="0" err="1"/>
              <a:t>chấm</a:t>
            </a:r>
            <a:r>
              <a:rPr lang="en-US" sz="2800" dirty="0"/>
              <a:t> </a:t>
            </a:r>
            <a:r>
              <a:rPr lang="en-US" sz="2800" dirty="0" err="1"/>
              <a:t>dứt</a:t>
            </a:r>
            <a:r>
              <a:rPr lang="en-US" sz="2800" dirty="0"/>
              <a:t> </a:t>
            </a:r>
            <a:r>
              <a:rPr lang="en-US" sz="2800" dirty="0" err="1"/>
              <a:t>hợp</a:t>
            </a:r>
            <a:r>
              <a:rPr lang="en-US" sz="2800" dirty="0"/>
              <a:t> </a:t>
            </a:r>
            <a:r>
              <a:rPr lang="en-US" sz="2800" dirty="0" err="1"/>
              <a:t>đồng</a:t>
            </a:r>
            <a:r>
              <a:rPr lang="en-US" sz="2800" dirty="0"/>
              <a:t>. </a:t>
            </a:r>
            <a:r>
              <a:rPr lang="en-US" sz="2800" dirty="0" err="1"/>
              <a:t>Và</a:t>
            </a:r>
            <a:r>
              <a:rPr lang="en-US" sz="2800" dirty="0"/>
              <a:t> </a:t>
            </a:r>
            <a:r>
              <a:rPr lang="en-US" sz="2800" dirty="0" err="1"/>
              <a:t>đúng</a:t>
            </a:r>
            <a:r>
              <a:rPr lang="en-US" sz="2800" dirty="0"/>
              <a:t> </a:t>
            </a:r>
            <a:r>
              <a:rPr lang="en-US" sz="2800" dirty="0" err="1"/>
              <a:t>như</a:t>
            </a:r>
            <a:r>
              <a:rPr lang="en-US" sz="2800" dirty="0"/>
              <a:t> </a:t>
            </a:r>
            <a:r>
              <a:rPr lang="en-US" sz="2800" dirty="0" err="1"/>
              <a:t>thông</a:t>
            </a:r>
            <a:r>
              <a:rPr lang="en-US" sz="2800" dirty="0"/>
              <a:t> </a:t>
            </a:r>
            <a:r>
              <a:rPr lang="en-US" sz="2800" dirty="0" err="1"/>
              <a:t>báo</a:t>
            </a:r>
            <a:r>
              <a:rPr lang="en-US" sz="2800" dirty="0"/>
              <a:t>, </a:t>
            </a:r>
            <a:r>
              <a:rPr lang="en-US" sz="2800" dirty="0" err="1"/>
              <a:t>ngày</a:t>
            </a:r>
            <a:r>
              <a:rPr lang="en-US" sz="2800" dirty="0"/>
              <a:t> 16/02/2015 </a:t>
            </a:r>
            <a:r>
              <a:rPr lang="en-US" sz="2800" dirty="0" err="1"/>
              <a:t>anh</a:t>
            </a:r>
            <a:r>
              <a:rPr lang="en-US" sz="2800" dirty="0"/>
              <a:t> </a:t>
            </a:r>
            <a:r>
              <a:rPr lang="en-US" sz="2800" dirty="0" err="1"/>
              <a:t>Lợi</a:t>
            </a:r>
            <a:r>
              <a:rPr lang="en-US" sz="2800" dirty="0"/>
              <a:t> </a:t>
            </a:r>
            <a:r>
              <a:rPr lang="en-US" sz="2800" dirty="0" err="1"/>
              <a:t>nghỉ</a:t>
            </a:r>
            <a:r>
              <a:rPr lang="en-US" sz="2800" dirty="0"/>
              <a:t> </a:t>
            </a:r>
            <a:r>
              <a:rPr lang="en-US" sz="2800" dirty="0" err="1"/>
              <a:t>làm</a:t>
            </a:r>
            <a:r>
              <a:rPr lang="en-US" sz="2800" dirty="0"/>
              <a:t> </a:t>
            </a:r>
            <a:r>
              <a:rPr lang="en-US" sz="2800" dirty="0" err="1"/>
              <a:t>mặc</a:t>
            </a:r>
            <a:r>
              <a:rPr lang="en-US" sz="2800" dirty="0"/>
              <a:t> </a:t>
            </a:r>
            <a:r>
              <a:rPr lang="en-US" sz="2800" dirty="0" err="1"/>
              <a:t>dù</a:t>
            </a:r>
            <a:r>
              <a:rPr lang="en-US" sz="2800" dirty="0"/>
              <a:t> </a:t>
            </a:r>
            <a:r>
              <a:rPr lang="en-US" sz="2800" dirty="0" err="1"/>
              <a:t>Giám</a:t>
            </a:r>
            <a:r>
              <a:rPr lang="en-US" sz="2800" dirty="0"/>
              <a:t> </a:t>
            </a:r>
            <a:r>
              <a:rPr lang="en-US" sz="2800" dirty="0" err="1"/>
              <a:t>đốc</a:t>
            </a:r>
            <a:r>
              <a:rPr lang="en-US" sz="2800" dirty="0"/>
              <a:t> </a:t>
            </a:r>
            <a:r>
              <a:rPr lang="en-US" sz="2800" dirty="0" err="1"/>
              <a:t>không</a:t>
            </a:r>
            <a:r>
              <a:rPr lang="en-US" sz="2800" dirty="0"/>
              <a:t> </a:t>
            </a:r>
            <a:r>
              <a:rPr lang="en-US" sz="2800" dirty="0" err="1"/>
              <a:t>đồng</a:t>
            </a:r>
            <a:r>
              <a:rPr lang="en-US" sz="2800" dirty="0"/>
              <a:t> ý. </a:t>
            </a:r>
            <a:r>
              <a:rPr lang="en-US" sz="2800" dirty="0" err="1"/>
              <a:t>Vì</a:t>
            </a:r>
            <a:r>
              <a:rPr lang="en-US" sz="2800" dirty="0"/>
              <a:t> </a:t>
            </a:r>
            <a:r>
              <a:rPr lang="en-US" sz="2800" dirty="0" err="1"/>
              <a:t>vậy</a:t>
            </a:r>
            <a:r>
              <a:rPr lang="en-US" sz="2800" dirty="0"/>
              <a:t>, </a:t>
            </a:r>
            <a:r>
              <a:rPr lang="en-US" sz="2800" dirty="0" err="1"/>
              <a:t>Giám</a:t>
            </a:r>
            <a:r>
              <a:rPr lang="en-US" sz="2800" dirty="0"/>
              <a:t> </a:t>
            </a:r>
            <a:r>
              <a:rPr lang="en-US" sz="2800" dirty="0" err="1"/>
              <a:t>đốc</a:t>
            </a:r>
            <a:r>
              <a:rPr lang="en-US" sz="2800" dirty="0"/>
              <a:t> </a:t>
            </a:r>
            <a:r>
              <a:rPr lang="en-US" sz="2800" dirty="0" err="1"/>
              <a:t>công</a:t>
            </a:r>
            <a:r>
              <a:rPr lang="en-US" sz="2800" dirty="0"/>
              <a:t> </a:t>
            </a:r>
            <a:r>
              <a:rPr lang="en-US" sz="2800" dirty="0" err="1"/>
              <a:t>ty</a:t>
            </a:r>
            <a:r>
              <a:rPr lang="en-US" sz="2800" dirty="0"/>
              <a:t> </a:t>
            </a:r>
            <a:r>
              <a:rPr lang="en-US" sz="2800" dirty="0" err="1"/>
              <a:t>đã</a:t>
            </a:r>
            <a:r>
              <a:rPr lang="en-US" sz="2800" dirty="0"/>
              <a:t> </a:t>
            </a:r>
            <a:r>
              <a:rPr lang="en-US" sz="2800" dirty="0" err="1"/>
              <a:t>không</a:t>
            </a:r>
            <a:r>
              <a:rPr lang="en-US" sz="2800" dirty="0"/>
              <a:t> </a:t>
            </a:r>
            <a:r>
              <a:rPr lang="en-US" sz="2800" dirty="0" err="1"/>
              <a:t>giải</a:t>
            </a:r>
            <a:r>
              <a:rPr lang="en-US" sz="2800" dirty="0"/>
              <a:t> </a:t>
            </a:r>
            <a:r>
              <a:rPr lang="en-US" sz="2800" dirty="0" err="1"/>
              <a:t>quyết</a:t>
            </a:r>
            <a:r>
              <a:rPr lang="en-US" sz="2800" dirty="0"/>
              <a:t> </a:t>
            </a:r>
            <a:r>
              <a:rPr lang="en-US" sz="2800" dirty="0" err="1"/>
              <a:t>các</a:t>
            </a:r>
            <a:r>
              <a:rPr lang="en-US" sz="2800" dirty="0"/>
              <a:t> </a:t>
            </a:r>
            <a:r>
              <a:rPr lang="en-US" sz="2800" dirty="0" err="1"/>
              <a:t>chế</a:t>
            </a:r>
            <a:r>
              <a:rPr lang="en-US" sz="2800" dirty="0"/>
              <a:t> </a:t>
            </a:r>
            <a:r>
              <a:rPr lang="en-US" sz="2800" dirty="0" err="1"/>
              <a:t>độ</a:t>
            </a:r>
            <a:r>
              <a:rPr lang="en-US" sz="2800" dirty="0"/>
              <a:t> </a:t>
            </a:r>
            <a:r>
              <a:rPr lang="en-US" sz="2800" dirty="0" err="1"/>
              <a:t>thôi</a:t>
            </a:r>
            <a:r>
              <a:rPr lang="en-US" sz="2800" dirty="0"/>
              <a:t> </a:t>
            </a:r>
            <a:r>
              <a:rPr lang="en-US" sz="2800" dirty="0" err="1"/>
              <a:t>việc</a:t>
            </a:r>
            <a:r>
              <a:rPr lang="en-US" sz="2800" dirty="0"/>
              <a:t> </a:t>
            </a:r>
            <a:r>
              <a:rPr lang="en-US" sz="2800" dirty="0" err="1"/>
              <a:t>cho</a:t>
            </a:r>
            <a:r>
              <a:rPr lang="en-US" sz="2800" dirty="0"/>
              <a:t> </a:t>
            </a:r>
            <a:r>
              <a:rPr lang="en-US" sz="2800" dirty="0" err="1"/>
              <a:t>anh</a:t>
            </a:r>
            <a:r>
              <a:rPr lang="en-US" sz="2800" dirty="0"/>
              <a:t> </a:t>
            </a:r>
            <a:r>
              <a:rPr lang="en-US" sz="2800" dirty="0" err="1"/>
              <a:t>Lợi</a:t>
            </a:r>
            <a:r>
              <a:rPr lang="en-US" sz="2800" dirty="0"/>
              <a:t> (</a:t>
            </a:r>
            <a:r>
              <a:rPr lang="en-US" sz="2800" dirty="0" err="1"/>
              <a:t>vì</a:t>
            </a:r>
            <a:r>
              <a:rPr lang="en-US" sz="2800" dirty="0"/>
              <a:t> </a:t>
            </a:r>
            <a:r>
              <a:rPr lang="en-US" sz="2800" dirty="0" err="1"/>
              <a:t>công</a:t>
            </a:r>
            <a:r>
              <a:rPr lang="en-US" sz="2800" dirty="0"/>
              <a:t> </a:t>
            </a:r>
            <a:r>
              <a:rPr lang="en-US" sz="2800" dirty="0" err="1"/>
              <a:t>ty</a:t>
            </a:r>
            <a:r>
              <a:rPr lang="en-US" sz="2800" dirty="0"/>
              <a:t> </a:t>
            </a:r>
            <a:r>
              <a:rPr lang="en-US" sz="2800" dirty="0" err="1"/>
              <a:t>chưa</a:t>
            </a:r>
            <a:r>
              <a:rPr lang="en-US" sz="2800" dirty="0"/>
              <a:t> </a:t>
            </a:r>
            <a:r>
              <a:rPr lang="en-US" sz="2800" dirty="0" err="1"/>
              <a:t>cho</a:t>
            </a:r>
            <a:r>
              <a:rPr lang="en-US" sz="2800" dirty="0"/>
              <a:t> </a:t>
            </a:r>
            <a:r>
              <a:rPr lang="en-US" sz="2800" dirty="0" err="1"/>
              <a:t>phép</a:t>
            </a:r>
            <a:r>
              <a:rPr lang="en-US" sz="2800" dirty="0"/>
              <a:t> </a:t>
            </a:r>
            <a:r>
              <a:rPr lang="en-US" sz="2800" dirty="0" err="1"/>
              <a:t>anh</a:t>
            </a:r>
            <a:r>
              <a:rPr lang="en-US" sz="2800" dirty="0"/>
              <a:t> </a:t>
            </a:r>
            <a:r>
              <a:rPr lang="en-US" sz="2800" dirty="0" err="1"/>
              <a:t>Lợi</a:t>
            </a:r>
            <a:r>
              <a:rPr lang="en-US" sz="2800" dirty="0"/>
              <a:t> </a:t>
            </a:r>
            <a:r>
              <a:rPr lang="en-US" sz="2800" dirty="0" err="1"/>
              <a:t>nghỉ</a:t>
            </a:r>
            <a:r>
              <a:rPr lang="en-US" sz="2800" dirty="0"/>
              <a:t>).</a:t>
            </a:r>
          </a:p>
          <a:p>
            <a:r>
              <a:rPr lang="en-US" sz="2800" dirty="0"/>
              <a:t>	</a:t>
            </a:r>
          </a:p>
        </p:txBody>
      </p:sp>
    </p:spTree>
    <p:extLst>
      <p:ext uri="{BB962C8B-B14F-4D97-AF65-F5344CB8AC3E}">
        <p14:creationId xmlns:p14="http://schemas.microsoft.com/office/powerpoint/2010/main" val="270959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0"/>
            <a:ext cx="3657600" cy="8763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chemeClr val="tx1"/>
                </a:solidFill>
                <a:latin typeface="Arial" pitchFamily="34" charset="0"/>
                <a:cs typeface="Arial" pitchFamily="34" charset="0"/>
              </a:rPr>
              <a:t>PHẦN  BÀI TẬP 8</a:t>
            </a:r>
          </a:p>
        </p:txBody>
      </p:sp>
      <p:sp>
        <p:nvSpPr>
          <p:cNvPr id="6" name="Snip Diagonal Corner Rectangle 5"/>
          <p:cNvSpPr/>
          <p:nvPr/>
        </p:nvSpPr>
        <p:spPr>
          <a:xfrm>
            <a:off x="0" y="1066800"/>
            <a:ext cx="9144000" cy="4572000"/>
          </a:xfrm>
          <a:prstGeom prst="snip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US" sz="2800" dirty="0"/>
              <a:t>	</a:t>
            </a:r>
            <a:r>
              <a:rPr lang="en-US" sz="2800" dirty="0" err="1"/>
              <a:t>Căn</a:t>
            </a:r>
            <a:r>
              <a:rPr lang="en-US" sz="2800" dirty="0"/>
              <a:t> </a:t>
            </a:r>
            <a:r>
              <a:rPr lang="en-US" sz="2800" dirty="0" err="1"/>
              <a:t>cư</a:t>
            </a:r>
            <a:r>
              <a:rPr lang="en-US" sz="2800" dirty="0"/>
              <a:t>́ </a:t>
            </a:r>
            <a:r>
              <a:rPr lang="en-US" sz="2800" dirty="0" err="1"/>
              <a:t>vào</a:t>
            </a:r>
            <a:r>
              <a:rPr lang="en-US" sz="2800" dirty="0"/>
              <a:t> </a:t>
            </a:r>
            <a:r>
              <a:rPr lang="en-US" sz="2800" dirty="0" err="1"/>
              <a:t>kiến</a:t>
            </a:r>
            <a:r>
              <a:rPr lang="en-US" sz="2800" dirty="0"/>
              <a:t> </a:t>
            </a:r>
            <a:r>
              <a:rPr lang="en-US" sz="2800" dirty="0" err="1"/>
              <a:t>thức</a:t>
            </a:r>
            <a:r>
              <a:rPr lang="en-US" sz="2800" dirty="0"/>
              <a:t> </a:t>
            </a:r>
            <a:r>
              <a:rPr lang="en-US" sz="2800" dirty="0" err="1"/>
              <a:t>pháp</a:t>
            </a:r>
            <a:r>
              <a:rPr lang="en-US" sz="2800" dirty="0"/>
              <a:t> </a:t>
            </a:r>
            <a:r>
              <a:rPr lang="en-US" sz="2800" dirty="0" err="1"/>
              <a:t>luật</a:t>
            </a:r>
            <a:r>
              <a:rPr lang="en-US" sz="2800" dirty="0"/>
              <a:t> </a:t>
            </a:r>
            <a:r>
              <a:rPr lang="en-US" sz="2800" dirty="0" err="1"/>
              <a:t>đa</a:t>
            </a:r>
            <a:r>
              <a:rPr lang="en-US" sz="2800" dirty="0"/>
              <a:t>̃ </a:t>
            </a:r>
            <a:r>
              <a:rPr lang="en-US" sz="2800" dirty="0" err="1"/>
              <a:t>học</a:t>
            </a:r>
            <a:r>
              <a:rPr lang="en-US" sz="2800" dirty="0"/>
              <a:t>, </a:t>
            </a:r>
            <a:r>
              <a:rPr lang="en-US" sz="2800" dirty="0" err="1"/>
              <a:t>anh</a:t>
            </a:r>
            <a:r>
              <a:rPr lang="en-US" sz="2800" dirty="0"/>
              <a:t> (</a:t>
            </a:r>
            <a:r>
              <a:rPr lang="en-US" sz="2800" dirty="0" err="1"/>
              <a:t>chị</a:t>
            </a:r>
            <a:r>
              <a:rPr lang="en-US" sz="2800" dirty="0"/>
              <a:t>) </a:t>
            </a:r>
            <a:r>
              <a:rPr lang="en-US" sz="2800" dirty="0" err="1"/>
              <a:t>hãy</a:t>
            </a:r>
            <a:r>
              <a:rPr lang="en-US" sz="2800" dirty="0"/>
              <a:t> </a:t>
            </a:r>
            <a:r>
              <a:rPr lang="en-US" sz="2800" dirty="0" err="1"/>
              <a:t>xác</a:t>
            </a:r>
            <a:r>
              <a:rPr lang="en-US" sz="2800" dirty="0"/>
              <a:t> </a:t>
            </a:r>
            <a:r>
              <a:rPr lang="en-US" sz="2800" dirty="0" err="1"/>
              <a:t>định</a:t>
            </a:r>
            <a:r>
              <a:rPr lang="en-US" sz="2800" dirty="0"/>
              <a:t>: </a:t>
            </a:r>
          </a:p>
          <a:p>
            <a:pPr lvl="0"/>
            <a:r>
              <a:rPr lang="en-US" sz="2800" dirty="0" err="1"/>
              <a:t>Các</a:t>
            </a:r>
            <a:r>
              <a:rPr lang="en-US" sz="2800" dirty="0"/>
              <a:t> </a:t>
            </a:r>
            <a:r>
              <a:rPr lang="en-US" sz="2800" dirty="0" err="1"/>
              <a:t>loại</a:t>
            </a:r>
            <a:r>
              <a:rPr lang="en-US" sz="2800" dirty="0"/>
              <a:t> </a:t>
            </a:r>
            <a:r>
              <a:rPr lang="en-US" sz="2800" dirty="0" err="1"/>
              <a:t>hợp</a:t>
            </a:r>
            <a:r>
              <a:rPr lang="en-US" sz="2800" dirty="0"/>
              <a:t> </a:t>
            </a:r>
            <a:r>
              <a:rPr lang="en-US" sz="2800" dirty="0" err="1"/>
              <a:t>đồng</a:t>
            </a:r>
            <a:r>
              <a:rPr lang="en-US" sz="2800" dirty="0"/>
              <a:t> </a:t>
            </a:r>
            <a:r>
              <a:rPr lang="en-US" sz="2800" dirty="0" err="1"/>
              <a:t>lao</a:t>
            </a:r>
            <a:r>
              <a:rPr lang="en-US" sz="2800" dirty="0"/>
              <a:t> </a:t>
            </a:r>
            <a:r>
              <a:rPr lang="en-US" sz="2800" dirty="0" err="1"/>
              <a:t>động</a:t>
            </a:r>
            <a:r>
              <a:rPr lang="en-US" sz="2800" dirty="0"/>
              <a:t> mà </a:t>
            </a:r>
            <a:r>
              <a:rPr lang="en-US" sz="2800" dirty="0" err="1"/>
              <a:t>công</a:t>
            </a:r>
            <a:r>
              <a:rPr lang="en-US" sz="2800" dirty="0"/>
              <a:t> </a:t>
            </a:r>
            <a:r>
              <a:rPr lang="en-US" sz="2800" dirty="0" err="1"/>
              <a:t>ty</a:t>
            </a:r>
            <a:r>
              <a:rPr lang="en-US" sz="2800" dirty="0"/>
              <a:t> </a:t>
            </a:r>
            <a:r>
              <a:rPr lang="en-US" sz="2800" dirty="0" err="1"/>
              <a:t>đa</a:t>
            </a:r>
            <a:r>
              <a:rPr lang="en-US" sz="2800" dirty="0"/>
              <a:t>̃ </a:t>
            </a:r>
            <a:r>
              <a:rPr lang="en-US" sz="2800" dirty="0" err="1"/>
              <a:t>giao</a:t>
            </a:r>
            <a:r>
              <a:rPr lang="en-US" sz="2800" dirty="0"/>
              <a:t> </a:t>
            </a:r>
            <a:r>
              <a:rPr lang="en-US" sz="2800" dirty="0" err="1"/>
              <a:t>kết</a:t>
            </a:r>
            <a:r>
              <a:rPr lang="en-US" sz="2800" dirty="0"/>
              <a:t> </a:t>
            </a:r>
            <a:r>
              <a:rPr lang="en-US" sz="2800" dirty="0" err="1"/>
              <a:t>với</a:t>
            </a:r>
            <a:r>
              <a:rPr lang="en-US" sz="2800" dirty="0"/>
              <a:t> </a:t>
            </a:r>
            <a:r>
              <a:rPr lang="en-US" sz="2800" dirty="0" err="1"/>
              <a:t>anh</a:t>
            </a:r>
            <a:r>
              <a:rPr lang="en-US" sz="2800" dirty="0"/>
              <a:t> </a:t>
            </a:r>
            <a:r>
              <a:rPr lang="en-US" sz="2800" dirty="0" err="1"/>
              <a:t>Lợi</a:t>
            </a:r>
            <a:r>
              <a:rPr lang="en-US" sz="2800" dirty="0"/>
              <a:t>? </a:t>
            </a:r>
            <a:r>
              <a:rPr lang="en-US" sz="2800" dirty="0" err="1"/>
              <a:t>Giải</a:t>
            </a:r>
            <a:r>
              <a:rPr lang="en-US" sz="2800" dirty="0"/>
              <a:t> </a:t>
            </a:r>
            <a:r>
              <a:rPr lang="en-US" sz="2800" dirty="0" err="1"/>
              <a:t>thích</a:t>
            </a:r>
            <a:r>
              <a:rPr lang="en-US" sz="2800" dirty="0"/>
              <a:t>? </a:t>
            </a:r>
          </a:p>
          <a:p>
            <a:pPr lvl="0"/>
            <a:r>
              <a:rPr lang="en-US" sz="2800" dirty="0" err="1"/>
              <a:t>Việc</a:t>
            </a:r>
            <a:r>
              <a:rPr lang="en-US" sz="2800" dirty="0"/>
              <a:t> </a:t>
            </a:r>
            <a:r>
              <a:rPr lang="en-US" sz="2800" dirty="0" err="1"/>
              <a:t>anh</a:t>
            </a:r>
            <a:r>
              <a:rPr lang="en-US" sz="2800" dirty="0"/>
              <a:t> </a:t>
            </a:r>
            <a:r>
              <a:rPr lang="en-US" sz="2800" dirty="0" err="1"/>
              <a:t>Lợi</a:t>
            </a:r>
            <a:r>
              <a:rPr lang="en-US" sz="2800" dirty="0"/>
              <a:t> </a:t>
            </a:r>
            <a:r>
              <a:rPr lang="en-US" sz="2800" dirty="0" err="1"/>
              <a:t>nghỉ</a:t>
            </a:r>
            <a:r>
              <a:rPr lang="en-US" sz="2800" dirty="0"/>
              <a:t> </a:t>
            </a:r>
            <a:r>
              <a:rPr lang="en-US" sz="2800" dirty="0" err="1"/>
              <a:t>làm</a:t>
            </a:r>
            <a:r>
              <a:rPr lang="en-US" sz="2800" dirty="0"/>
              <a:t> </a:t>
            </a:r>
            <a:r>
              <a:rPr lang="en-US" sz="2800" dirty="0" err="1"/>
              <a:t>như</a:t>
            </a:r>
            <a:r>
              <a:rPr lang="en-US" sz="2800" dirty="0"/>
              <a:t> </a:t>
            </a:r>
            <a:r>
              <a:rPr lang="en-US" sz="2800" dirty="0" err="1"/>
              <a:t>vậy</a:t>
            </a:r>
            <a:r>
              <a:rPr lang="en-US" sz="2800" dirty="0"/>
              <a:t> </a:t>
            </a:r>
            <a:r>
              <a:rPr lang="en-US" sz="2800" dirty="0" err="1"/>
              <a:t>có</a:t>
            </a:r>
            <a:r>
              <a:rPr lang="en-US" sz="2800" dirty="0"/>
              <a:t> </a:t>
            </a:r>
            <a:r>
              <a:rPr lang="en-US" sz="2800" dirty="0" err="1"/>
              <a:t>phù</a:t>
            </a:r>
            <a:r>
              <a:rPr lang="en-US" sz="2800" dirty="0"/>
              <a:t> </a:t>
            </a:r>
            <a:r>
              <a:rPr lang="en-US" sz="2800" dirty="0" err="1"/>
              <a:t>hợp</a:t>
            </a:r>
            <a:r>
              <a:rPr lang="en-US" sz="2800" dirty="0"/>
              <a:t> </a:t>
            </a:r>
            <a:r>
              <a:rPr lang="en-US" sz="2800" dirty="0" err="1"/>
              <a:t>với</a:t>
            </a:r>
            <a:r>
              <a:rPr lang="en-US" sz="2800" dirty="0"/>
              <a:t> </a:t>
            </a:r>
            <a:r>
              <a:rPr lang="en-US" sz="2800" dirty="0" err="1"/>
              <a:t>pháp</a:t>
            </a:r>
            <a:r>
              <a:rPr lang="en-US" sz="2800" dirty="0"/>
              <a:t> </a:t>
            </a:r>
            <a:r>
              <a:rPr lang="en-US" sz="2800" dirty="0" err="1"/>
              <a:t>luật</a:t>
            </a:r>
            <a:r>
              <a:rPr lang="en-US" sz="2800" dirty="0"/>
              <a:t> </a:t>
            </a:r>
            <a:r>
              <a:rPr lang="en-US" sz="2800" dirty="0" err="1"/>
              <a:t>lao</a:t>
            </a:r>
            <a:r>
              <a:rPr lang="en-US" sz="2800" dirty="0"/>
              <a:t> </a:t>
            </a:r>
            <a:r>
              <a:rPr lang="en-US" sz="2800" dirty="0" err="1"/>
              <a:t>động</a:t>
            </a:r>
            <a:r>
              <a:rPr lang="en-US" sz="2800" dirty="0"/>
              <a:t> hay </a:t>
            </a:r>
            <a:r>
              <a:rPr lang="en-US" sz="2800" dirty="0" err="1"/>
              <a:t>không</a:t>
            </a:r>
            <a:r>
              <a:rPr lang="en-US" sz="2800" dirty="0"/>
              <a:t>? vì </a:t>
            </a:r>
            <a:r>
              <a:rPr lang="en-US" sz="2800" dirty="0" err="1"/>
              <a:t>sao</a:t>
            </a:r>
            <a:r>
              <a:rPr lang="en-US" sz="2800" dirty="0"/>
              <a:t>?</a:t>
            </a:r>
          </a:p>
          <a:p>
            <a:pPr lvl="0"/>
            <a:r>
              <a:rPr lang="en-US" sz="2800" dirty="0" err="1"/>
              <a:t>Anh</a:t>
            </a:r>
            <a:r>
              <a:rPr lang="en-US" sz="2800" dirty="0"/>
              <a:t> (</a:t>
            </a:r>
            <a:r>
              <a:rPr lang="en-US" sz="2800" dirty="0" err="1"/>
              <a:t>chị</a:t>
            </a:r>
            <a:r>
              <a:rPr lang="en-US" sz="2800" dirty="0"/>
              <a:t>) </a:t>
            </a:r>
            <a:r>
              <a:rPr lang="en-US" sz="2800" dirty="0" err="1"/>
              <a:t>hãy</a:t>
            </a:r>
            <a:r>
              <a:rPr lang="en-US" sz="2800" dirty="0"/>
              <a:t> </a:t>
            </a:r>
            <a:r>
              <a:rPr lang="en-US" sz="2800" dirty="0" err="1"/>
              <a:t>xác</a:t>
            </a:r>
            <a:r>
              <a:rPr lang="en-US" sz="2800" dirty="0"/>
              <a:t> </a:t>
            </a:r>
            <a:r>
              <a:rPr lang="en-US" sz="2800" dirty="0" err="1"/>
              <a:t>định</a:t>
            </a:r>
            <a:r>
              <a:rPr lang="en-US" sz="2800" dirty="0"/>
              <a:t> </a:t>
            </a:r>
            <a:r>
              <a:rPr lang="en-US" sz="2800" dirty="0" err="1"/>
              <a:t>số</a:t>
            </a:r>
            <a:r>
              <a:rPr lang="en-US" sz="2800" dirty="0"/>
              <a:t> </a:t>
            </a:r>
            <a:r>
              <a:rPr lang="en-US" sz="2800" dirty="0" err="1"/>
              <a:t>năm</a:t>
            </a:r>
            <a:r>
              <a:rPr lang="en-US" sz="2800" dirty="0"/>
              <a:t> </a:t>
            </a:r>
            <a:r>
              <a:rPr lang="en-US" sz="2800" dirty="0" err="1"/>
              <a:t>làm</a:t>
            </a:r>
            <a:r>
              <a:rPr lang="en-US" sz="2800" dirty="0"/>
              <a:t> </a:t>
            </a:r>
            <a:r>
              <a:rPr lang="en-US" sz="2800" dirty="0" err="1"/>
              <a:t>việc</a:t>
            </a:r>
            <a:r>
              <a:rPr lang="en-US" sz="2800" dirty="0"/>
              <a:t> </a:t>
            </a:r>
            <a:r>
              <a:rPr lang="en-US" sz="2800" dirty="0" err="1"/>
              <a:t>và</a:t>
            </a:r>
            <a:r>
              <a:rPr lang="en-US" sz="2800" dirty="0"/>
              <a:t> </a:t>
            </a:r>
            <a:r>
              <a:rPr lang="en-US" sz="2800" dirty="0" err="1"/>
              <a:t>trợ</a:t>
            </a:r>
            <a:r>
              <a:rPr lang="en-US" sz="2800" dirty="0"/>
              <a:t> </a:t>
            </a:r>
            <a:r>
              <a:rPr lang="en-US" sz="2800" dirty="0" err="1"/>
              <a:t>cấp</a:t>
            </a:r>
            <a:r>
              <a:rPr lang="en-US" sz="2800" dirty="0"/>
              <a:t> </a:t>
            </a:r>
            <a:r>
              <a:rPr lang="en-US" sz="2800" dirty="0" err="1"/>
              <a:t>thôi</a:t>
            </a:r>
            <a:r>
              <a:rPr lang="en-US" sz="2800" dirty="0"/>
              <a:t> </a:t>
            </a:r>
            <a:r>
              <a:rPr lang="en-US" sz="2800" dirty="0" err="1"/>
              <a:t>việc</a:t>
            </a:r>
            <a:r>
              <a:rPr lang="en-US" sz="2800" dirty="0"/>
              <a:t> </a:t>
            </a:r>
            <a:r>
              <a:rPr lang="en-US" sz="2800" dirty="0" err="1"/>
              <a:t>của</a:t>
            </a:r>
            <a:r>
              <a:rPr lang="en-US" sz="2800" dirty="0"/>
              <a:t> </a:t>
            </a:r>
            <a:r>
              <a:rPr lang="en-US" sz="2800" dirty="0" err="1"/>
              <a:t>anh</a:t>
            </a:r>
            <a:r>
              <a:rPr lang="en-US" sz="2800" dirty="0"/>
              <a:t> </a:t>
            </a:r>
            <a:r>
              <a:rPr lang="en-US" sz="2800" dirty="0" err="1"/>
              <a:t>Lợi</a:t>
            </a:r>
            <a:r>
              <a:rPr lang="en-US" sz="2800" dirty="0"/>
              <a:t> </a:t>
            </a:r>
            <a:r>
              <a:rPr lang="en-US" sz="2800" dirty="0" err="1"/>
              <a:t>là</a:t>
            </a:r>
            <a:r>
              <a:rPr lang="en-US" sz="2800" dirty="0"/>
              <a:t> </a:t>
            </a:r>
            <a:r>
              <a:rPr lang="en-US" sz="2800" dirty="0" err="1"/>
              <a:t>bao</a:t>
            </a:r>
            <a:r>
              <a:rPr lang="en-US" sz="2800" dirty="0"/>
              <a:t> </a:t>
            </a:r>
            <a:r>
              <a:rPr lang="en-US" sz="2800" dirty="0" err="1"/>
              <a:t>nhiêu</a:t>
            </a:r>
            <a:r>
              <a:rPr lang="en-US" sz="2800" dirty="0"/>
              <a:t>?</a:t>
            </a:r>
          </a:p>
        </p:txBody>
      </p:sp>
    </p:spTree>
    <p:extLst>
      <p:ext uri="{BB962C8B-B14F-4D97-AF65-F5344CB8AC3E}">
        <p14:creationId xmlns:p14="http://schemas.microsoft.com/office/powerpoint/2010/main" val="119898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2962</TotalTime>
  <Words>3148</Words>
  <Application>Microsoft Office PowerPoint</Application>
  <PresentationFormat>On-screen Show (4:3)</PresentationFormat>
  <Paragraphs>233</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ỦY BAN NHÂN DÂN TP.HCM TRƯỜNG CAO ĐẲNG KỸ THUẬT LÝ TỰ TRỌNG TP.HỒ CHÍ MINH</dc:title>
  <dc:creator>User</dc:creator>
  <cp:lastModifiedBy>Windows User</cp:lastModifiedBy>
  <cp:revision>62</cp:revision>
  <dcterms:created xsi:type="dcterms:W3CDTF">2017-03-01T15:00:41Z</dcterms:created>
  <dcterms:modified xsi:type="dcterms:W3CDTF">2017-06-13T04:36:22Z</dcterms:modified>
</cp:coreProperties>
</file>